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97" r:id="rId1"/>
  </p:sldMasterIdLst>
  <p:notesMasterIdLst>
    <p:notesMasterId r:id="rId12"/>
  </p:notesMasterIdLst>
  <p:handoutMasterIdLst>
    <p:handoutMasterId r:id="rId13"/>
  </p:handoutMasterIdLst>
  <p:sldIdLst>
    <p:sldId id="304" r:id="rId2"/>
    <p:sldId id="305" r:id="rId3"/>
    <p:sldId id="302" r:id="rId4"/>
    <p:sldId id="310" r:id="rId5"/>
    <p:sldId id="306" r:id="rId6"/>
    <p:sldId id="307" r:id="rId7"/>
    <p:sldId id="308" r:id="rId8"/>
    <p:sldId id="309" r:id="rId9"/>
    <p:sldId id="311" r:id="rId10"/>
    <p:sldId id="312" r:id="rId11"/>
  </p:sldIdLst>
  <p:sldSz cx="12188825" cy="6858000"/>
  <p:notesSz cx="6858000" cy="9144000"/>
  <p:custDataLst>
    <p:tags r:id="rId14"/>
  </p:custDataLst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368">
          <p15:clr>
            <a:srgbClr val="A4A3A4"/>
          </p15:clr>
        </p15:guide>
        <p15:guide id="3" pos="309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54"/>
    <p:restoredTop sz="96093"/>
  </p:normalViewPr>
  <p:slideViewPr>
    <p:cSldViewPr snapToGrid="0" snapToObjects="1">
      <p:cViewPr varScale="1">
        <p:scale>
          <a:sx n="91" d="100"/>
          <a:sy n="91" d="100"/>
        </p:scale>
        <p:origin x="456" y="67"/>
      </p:cViewPr>
      <p:guideLst>
        <p:guide pos="7368"/>
        <p:guide pos="30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3B908-DABA-438C-A1DE-E29813358E0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45BE8-0E93-4C04-BC9A-9E41FBD8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24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242AC1F-2D30-4A64-A176-C52DEB4BB7D1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4704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0949"/>
            <a:ext cx="2971800" cy="2714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70949"/>
            <a:ext cx="2971800" cy="2714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</a:defRPr>
            </a:lvl1pPr>
          </a:lstStyle>
          <a:p>
            <a:fld id="{B53EA8A5-9004-4CA7-9676-93D9B2E2DA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3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60839" indent="-160839" algn="l" defTabSz="1218987" rtl="0" eaLnBrk="1" latinLnBrk="0" hangingPunct="1">
      <a:lnSpc>
        <a:spcPct val="90000"/>
      </a:lnSpc>
      <a:spcBef>
        <a:spcPts val="800"/>
      </a:spcBef>
      <a:spcAft>
        <a:spcPts val="533"/>
      </a:spcAft>
      <a:buFont typeface="Arial" panose="020B0604020202020204" pitchFamily="34" charset="0"/>
      <a:buChar char="•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64003" indent="-186234" algn="l" defTabSz="1218987" rtl="0" eaLnBrk="1" latinLnBrk="0" hangingPunct="1">
      <a:lnSpc>
        <a:spcPct val="90000"/>
      </a:lnSpc>
      <a:spcAft>
        <a:spcPts val="533"/>
      </a:spcAft>
      <a:buFont typeface="Arial Narrow" panose="020B0606020202030204" pitchFamily="34" charset="0"/>
      <a:buChar char="–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541772" indent="-177769" algn="l" defTabSz="1218987" rtl="0" eaLnBrk="1" latinLnBrk="0" hangingPunct="1">
      <a:lnSpc>
        <a:spcPct val="90000"/>
      </a:lnSpc>
      <a:spcAft>
        <a:spcPts val="533"/>
      </a:spcAft>
      <a:buFont typeface="Arial Narrow" panose="020B0606020202030204" pitchFamily="34" charset="0"/>
      <a:buChar char="–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711076" indent="-177769" algn="l" defTabSz="1218987" rtl="0" eaLnBrk="1" latinLnBrk="0" hangingPunct="1">
      <a:lnSpc>
        <a:spcPct val="90000"/>
      </a:lnSpc>
      <a:spcAft>
        <a:spcPts val="533"/>
      </a:spcAft>
      <a:buFont typeface="Arial" panose="020B0604020202020204" pitchFamily="34" charset="0"/>
      <a:buChar char="•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880379" indent="-160839" algn="l" defTabSz="1218987" rtl="0" eaLnBrk="1" latinLnBrk="0" hangingPunct="1">
      <a:lnSpc>
        <a:spcPct val="90000"/>
      </a:lnSpc>
      <a:spcAft>
        <a:spcPts val="533"/>
      </a:spcAft>
      <a:buFont typeface="Arial Narrow" panose="020B0606020202030204" pitchFamily="34" charset="0"/>
      <a:buChar char="–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*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75" hidden="1"/>
          <p:cNvSpPr/>
          <p:nvPr userDrawn="1"/>
        </p:nvSpPr>
        <p:spPr>
          <a:xfrm rot="10800000" flipV="1">
            <a:off x="12188825" y="0"/>
            <a:ext cx="3572777" cy="7311922"/>
          </a:xfrm>
          <a:custGeom>
            <a:avLst/>
            <a:gdLst>
              <a:gd name="connsiteX0" fmla="*/ 0 w 3991087"/>
              <a:gd name="connsiteY0" fmla="*/ 6841864 h 6841864"/>
              <a:gd name="connsiteX1" fmla="*/ 0 w 3991087"/>
              <a:gd name="connsiteY1" fmla="*/ 0 h 6841864"/>
              <a:gd name="connsiteX2" fmla="*/ 3991087 w 3991087"/>
              <a:gd name="connsiteY2" fmla="*/ 0 h 6841864"/>
              <a:gd name="connsiteX3" fmla="*/ 0 w 3991087"/>
              <a:gd name="connsiteY3" fmla="*/ 6841864 h 684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087" h="6841864">
                <a:moveTo>
                  <a:pt x="0" y="6841864"/>
                </a:moveTo>
                <a:lnTo>
                  <a:pt x="0" y="0"/>
                </a:lnTo>
                <a:lnTo>
                  <a:pt x="3991087" y="0"/>
                </a:lnTo>
                <a:lnTo>
                  <a:pt x="0" y="6841864"/>
                </a:lnTo>
                <a:close/>
              </a:path>
            </a:pathLst>
          </a:cu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 rot="10800000">
            <a:off x="1752600" y="5482923"/>
            <a:ext cx="0" cy="1097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 userDrawn="1"/>
        </p:nvGrpSpPr>
        <p:grpSpPr>
          <a:xfrm>
            <a:off x="441684" y="5498357"/>
            <a:ext cx="1066047" cy="1048428"/>
            <a:chOff x="2394783" y="210541"/>
            <a:chExt cx="5512021" cy="5420917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3559659" y="412278"/>
              <a:ext cx="1321061" cy="2121511"/>
            </a:xfrm>
            <a:custGeom>
              <a:avLst/>
              <a:gdLst>
                <a:gd name="T0" fmla="*/ 0 w 190"/>
                <a:gd name="T1" fmla="*/ 37 h 304"/>
                <a:gd name="T2" fmla="*/ 9 w 190"/>
                <a:gd name="T3" fmla="*/ 11 h 304"/>
                <a:gd name="T4" fmla="*/ 61 w 190"/>
                <a:gd name="T5" fmla="*/ 136 h 304"/>
                <a:gd name="T6" fmla="*/ 91 w 190"/>
                <a:gd name="T7" fmla="*/ 64 h 304"/>
                <a:gd name="T8" fmla="*/ 128 w 190"/>
                <a:gd name="T9" fmla="*/ 28 h 304"/>
                <a:gd name="T10" fmla="*/ 170 w 190"/>
                <a:gd name="T11" fmla="*/ 5 h 304"/>
                <a:gd name="T12" fmla="*/ 181 w 190"/>
                <a:gd name="T13" fmla="*/ 8 h 304"/>
                <a:gd name="T14" fmla="*/ 141 w 190"/>
                <a:gd name="T15" fmla="*/ 29 h 304"/>
                <a:gd name="T16" fmla="*/ 93 w 190"/>
                <a:gd name="T17" fmla="*/ 92 h 304"/>
                <a:gd name="T18" fmla="*/ 81 w 190"/>
                <a:gd name="T19" fmla="*/ 169 h 304"/>
                <a:gd name="T20" fmla="*/ 112 w 190"/>
                <a:gd name="T21" fmla="*/ 247 h 304"/>
                <a:gd name="T22" fmla="*/ 175 w 190"/>
                <a:gd name="T23" fmla="*/ 295 h 304"/>
                <a:gd name="T24" fmla="*/ 175 w 190"/>
                <a:gd name="T25" fmla="*/ 301 h 304"/>
                <a:gd name="T26" fmla="*/ 113 w 190"/>
                <a:gd name="T27" fmla="*/ 266 h 304"/>
                <a:gd name="T28" fmla="*/ 70 w 190"/>
                <a:gd name="T29" fmla="*/ 203 h 304"/>
                <a:gd name="T30" fmla="*/ 0 w 190"/>
                <a:gd name="T31" fmla="*/ 3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304">
                  <a:moveTo>
                    <a:pt x="0" y="37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70" y="89"/>
                    <a:pt x="91" y="64"/>
                  </a:cubicBezTo>
                  <a:cubicBezTo>
                    <a:pt x="101" y="51"/>
                    <a:pt x="114" y="38"/>
                    <a:pt x="128" y="28"/>
                  </a:cubicBezTo>
                  <a:cubicBezTo>
                    <a:pt x="142" y="16"/>
                    <a:pt x="159" y="7"/>
                    <a:pt x="170" y="5"/>
                  </a:cubicBezTo>
                  <a:cubicBezTo>
                    <a:pt x="190" y="0"/>
                    <a:pt x="184" y="5"/>
                    <a:pt x="181" y="8"/>
                  </a:cubicBezTo>
                  <a:cubicBezTo>
                    <a:pt x="179" y="10"/>
                    <a:pt x="159" y="15"/>
                    <a:pt x="141" y="29"/>
                  </a:cubicBezTo>
                  <a:cubicBezTo>
                    <a:pt x="122" y="44"/>
                    <a:pt x="107" y="60"/>
                    <a:pt x="93" y="92"/>
                  </a:cubicBezTo>
                  <a:cubicBezTo>
                    <a:pt x="79" y="125"/>
                    <a:pt x="80" y="158"/>
                    <a:pt x="81" y="169"/>
                  </a:cubicBezTo>
                  <a:cubicBezTo>
                    <a:pt x="81" y="180"/>
                    <a:pt x="86" y="213"/>
                    <a:pt x="112" y="247"/>
                  </a:cubicBezTo>
                  <a:cubicBezTo>
                    <a:pt x="138" y="281"/>
                    <a:pt x="169" y="293"/>
                    <a:pt x="175" y="295"/>
                  </a:cubicBezTo>
                  <a:cubicBezTo>
                    <a:pt x="184" y="297"/>
                    <a:pt x="185" y="304"/>
                    <a:pt x="175" y="301"/>
                  </a:cubicBezTo>
                  <a:cubicBezTo>
                    <a:pt x="169" y="300"/>
                    <a:pt x="139" y="287"/>
                    <a:pt x="113" y="266"/>
                  </a:cubicBezTo>
                  <a:cubicBezTo>
                    <a:pt x="92" y="248"/>
                    <a:pt x="78" y="220"/>
                    <a:pt x="70" y="203"/>
                  </a:cubicBezTo>
                  <a:cubicBezTo>
                    <a:pt x="50" y="159"/>
                    <a:pt x="0" y="37"/>
                    <a:pt x="0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427372" y="412278"/>
              <a:ext cx="1321061" cy="2108495"/>
            </a:xfrm>
            <a:custGeom>
              <a:avLst/>
              <a:gdLst>
                <a:gd name="T0" fmla="*/ 190 w 190"/>
                <a:gd name="T1" fmla="*/ 36 h 303"/>
                <a:gd name="T2" fmla="*/ 181 w 190"/>
                <a:gd name="T3" fmla="*/ 10 h 303"/>
                <a:gd name="T4" fmla="*/ 128 w 190"/>
                <a:gd name="T5" fmla="*/ 136 h 303"/>
                <a:gd name="T6" fmla="*/ 98 w 190"/>
                <a:gd name="T7" fmla="*/ 63 h 303"/>
                <a:gd name="T8" fmla="*/ 62 w 190"/>
                <a:gd name="T9" fmla="*/ 27 h 303"/>
                <a:gd name="T10" fmla="*/ 20 w 190"/>
                <a:gd name="T11" fmla="*/ 4 h 303"/>
                <a:gd name="T12" fmla="*/ 8 w 190"/>
                <a:gd name="T13" fmla="*/ 7 h 303"/>
                <a:gd name="T14" fmla="*/ 49 w 190"/>
                <a:gd name="T15" fmla="*/ 28 h 303"/>
                <a:gd name="T16" fmla="*/ 97 w 190"/>
                <a:gd name="T17" fmla="*/ 92 h 303"/>
                <a:gd name="T18" fmla="*/ 109 w 190"/>
                <a:gd name="T19" fmla="*/ 169 h 303"/>
                <a:gd name="T20" fmla="*/ 78 w 190"/>
                <a:gd name="T21" fmla="*/ 246 h 303"/>
                <a:gd name="T22" fmla="*/ 15 w 190"/>
                <a:gd name="T23" fmla="*/ 294 h 303"/>
                <a:gd name="T24" fmla="*/ 15 w 190"/>
                <a:gd name="T25" fmla="*/ 301 h 303"/>
                <a:gd name="T26" fmla="*/ 77 w 190"/>
                <a:gd name="T27" fmla="*/ 265 h 303"/>
                <a:gd name="T28" fmla="*/ 119 w 190"/>
                <a:gd name="T29" fmla="*/ 202 h 303"/>
                <a:gd name="T30" fmla="*/ 190 w 190"/>
                <a:gd name="T31" fmla="*/ 3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303">
                  <a:moveTo>
                    <a:pt x="190" y="36"/>
                  </a:moveTo>
                  <a:cubicBezTo>
                    <a:pt x="181" y="10"/>
                    <a:pt x="181" y="10"/>
                    <a:pt x="181" y="10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6"/>
                    <a:pt x="120" y="89"/>
                    <a:pt x="98" y="63"/>
                  </a:cubicBezTo>
                  <a:cubicBezTo>
                    <a:pt x="88" y="51"/>
                    <a:pt x="76" y="37"/>
                    <a:pt x="62" y="27"/>
                  </a:cubicBezTo>
                  <a:cubicBezTo>
                    <a:pt x="47" y="16"/>
                    <a:pt x="30" y="7"/>
                    <a:pt x="20" y="4"/>
                  </a:cubicBezTo>
                  <a:cubicBezTo>
                    <a:pt x="0" y="0"/>
                    <a:pt x="6" y="4"/>
                    <a:pt x="8" y="7"/>
                  </a:cubicBezTo>
                  <a:cubicBezTo>
                    <a:pt x="10" y="10"/>
                    <a:pt x="31" y="14"/>
                    <a:pt x="49" y="28"/>
                  </a:cubicBezTo>
                  <a:cubicBezTo>
                    <a:pt x="67" y="43"/>
                    <a:pt x="83" y="59"/>
                    <a:pt x="97" y="92"/>
                  </a:cubicBezTo>
                  <a:cubicBezTo>
                    <a:pt x="111" y="124"/>
                    <a:pt x="110" y="157"/>
                    <a:pt x="109" y="169"/>
                  </a:cubicBezTo>
                  <a:cubicBezTo>
                    <a:pt x="108" y="180"/>
                    <a:pt x="104" y="212"/>
                    <a:pt x="78" y="246"/>
                  </a:cubicBezTo>
                  <a:cubicBezTo>
                    <a:pt x="52" y="281"/>
                    <a:pt x="21" y="292"/>
                    <a:pt x="15" y="294"/>
                  </a:cubicBezTo>
                  <a:cubicBezTo>
                    <a:pt x="6" y="296"/>
                    <a:pt x="5" y="303"/>
                    <a:pt x="15" y="301"/>
                  </a:cubicBezTo>
                  <a:cubicBezTo>
                    <a:pt x="21" y="299"/>
                    <a:pt x="51" y="287"/>
                    <a:pt x="77" y="265"/>
                  </a:cubicBezTo>
                  <a:cubicBezTo>
                    <a:pt x="98" y="248"/>
                    <a:pt x="111" y="219"/>
                    <a:pt x="119" y="202"/>
                  </a:cubicBezTo>
                  <a:cubicBezTo>
                    <a:pt x="140" y="158"/>
                    <a:pt x="190" y="36"/>
                    <a:pt x="190" y="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375310" y="21042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5316739" y="25988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 noEditPoints="1"/>
            </p:cNvSpPr>
            <p:nvPr/>
          </p:nvSpPr>
          <p:spPr bwMode="auto">
            <a:xfrm>
              <a:off x="2446845" y="327680"/>
              <a:ext cx="5401392" cy="2290711"/>
            </a:xfrm>
            <a:custGeom>
              <a:avLst/>
              <a:gdLst>
                <a:gd name="T0" fmla="*/ 449 w 776"/>
                <a:gd name="T1" fmla="*/ 320 h 329"/>
                <a:gd name="T2" fmla="*/ 525 w 776"/>
                <a:gd name="T3" fmla="*/ 271 h 329"/>
                <a:gd name="T4" fmla="*/ 683 w 776"/>
                <a:gd name="T5" fmla="*/ 227 h 329"/>
                <a:gd name="T6" fmla="*/ 667 w 776"/>
                <a:gd name="T7" fmla="*/ 320 h 329"/>
                <a:gd name="T8" fmla="*/ 776 w 776"/>
                <a:gd name="T9" fmla="*/ 329 h 329"/>
                <a:gd name="T10" fmla="*/ 742 w 776"/>
                <a:gd name="T11" fmla="*/ 312 h 329"/>
                <a:gd name="T12" fmla="*/ 594 w 776"/>
                <a:gd name="T13" fmla="*/ 2 h 329"/>
                <a:gd name="T14" fmla="*/ 389 w 776"/>
                <a:gd name="T15" fmla="*/ 0 h 329"/>
                <a:gd name="T16" fmla="*/ 387 w 776"/>
                <a:gd name="T17" fmla="*/ 0 h 329"/>
                <a:gd name="T18" fmla="*/ 162 w 776"/>
                <a:gd name="T19" fmla="*/ 2 h 329"/>
                <a:gd name="T20" fmla="*/ 2 w 776"/>
                <a:gd name="T21" fmla="*/ 320 h 329"/>
                <a:gd name="T22" fmla="*/ 112 w 776"/>
                <a:gd name="T23" fmla="*/ 329 h 329"/>
                <a:gd name="T24" fmla="*/ 64 w 776"/>
                <a:gd name="T25" fmla="*/ 312 h 329"/>
                <a:gd name="T26" fmla="*/ 224 w 776"/>
                <a:gd name="T27" fmla="*/ 227 h 329"/>
                <a:gd name="T28" fmla="*/ 276 w 776"/>
                <a:gd name="T29" fmla="*/ 293 h 329"/>
                <a:gd name="T30" fmla="*/ 352 w 776"/>
                <a:gd name="T31" fmla="*/ 326 h 329"/>
                <a:gd name="T32" fmla="*/ 393 w 776"/>
                <a:gd name="T33" fmla="*/ 328 h 329"/>
                <a:gd name="T34" fmla="*/ 282 w 776"/>
                <a:gd name="T35" fmla="*/ 244 h 329"/>
                <a:gd name="T36" fmla="*/ 301 w 776"/>
                <a:gd name="T37" fmla="*/ 57 h 329"/>
                <a:gd name="T38" fmla="*/ 388 w 776"/>
                <a:gd name="T39" fmla="*/ 18 h 329"/>
                <a:gd name="T40" fmla="*/ 476 w 776"/>
                <a:gd name="T41" fmla="*/ 57 h 329"/>
                <a:gd name="T42" fmla="*/ 494 w 776"/>
                <a:gd name="T43" fmla="*/ 244 h 329"/>
                <a:gd name="T44" fmla="*/ 160 w 776"/>
                <a:gd name="T45" fmla="*/ 210 h 329"/>
                <a:gd name="T46" fmla="*/ 158 w 776"/>
                <a:gd name="T47" fmla="*/ 72 h 329"/>
                <a:gd name="T48" fmla="*/ 335 w 776"/>
                <a:gd name="T49" fmla="*/ 20 h 329"/>
                <a:gd name="T50" fmla="*/ 239 w 776"/>
                <a:gd name="T51" fmla="*/ 145 h 329"/>
                <a:gd name="T52" fmla="*/ 338 w 776"/>
                <a:gd name="T53" fmla="*/ 309 h 329"/>
                <a:gd name="T54" fmla="*/ 332 w 776"/>
                <a:gd name="T55" fmla="*/ 311 h 329"/>
                <a:gd name="T56" fmla="*/ 310 w 776"/>
                <a:gd name="T57" fmla="*/ 302 h 329"/>
                <a:gd name="T58" fmla="*/ 214 w 776"/>
                <a:gd name="T59" fmla="*/ 172 h 329"/>
                <a:gd name="T60" fmla="*/ 215 w 776"/>
                <a:gd name="T61" fmla="*/ 142 h 329"/>
                <a:gd name="T62" fmla="*/ 230 w 776"/>
                <a:gd name="T63" fmla="*/ 120 h 329"/>
                <a:gd name="T64" fmla="*/ 339 w 776"/>
                <a:gd name="T65" fmla="*/ 17 h 329"/>
                <a:gd name="T66" fmla="*/ 506 w 776"/>
                <a:gd name="T67" fmla="*/ 274 h 329"/>
                <a:gd name="T68" fmla="*/ 438 w 776"/>
                <a:gd name="T69" fmla="*/ 311 h 329"/>
                <a:gd name="T70" fmla="*/ 539 w 776"/>
                <a:gd name="T71" fmla="*/ 166 h 329"/>
                <a:gd name="T72" fmla="*/ 441 w 776"/>
                <a:gd name="T73" fmla="*/ 20 h 329"/>
                <a:gd name="T74" fmla="*/ 441 w 776"/>
                <a:gd name="T75" fmla="*/ 17 h 329"/>
                <a:gd name="T76" fmla="*/ 554 w 776"/>
                <a:gd name="T77" fmla="*/ 159 h 329"/>
                <a:gd name="T78" fmla="*/ 608 w 776"/>
                <a:gd name="T79" fmla="*/ 31 h 329"/>
                <a:gd name="T80" fmla="*/ 543 w 776"/>
                <a:gd name="T81" fmla="*/ 220 h 329"/>
                <a:gd name="T82" fmla="*/ 619 w 776"/>
                <a:gd name="T83" fmla="*/ 72 h 329"/>
                <a:gd name="T84" fmla="*/ 617 w 776"/>
                <a:gd name="T85" fmla="*/ 21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6" h="329">
                  <a:moveTo>
                    <a:pt x="419" y="326"/>
                  </a:moveTo>
                  <a:cubicBezTo>
                    <a:pt x="424" y="326"/>
                    <a:pt x="420" y="326"/>
                    <a:pt x="424" y="326"/>
                  </a:cubicBezTo>
                  <a:cubicBezTo>
                    <a:pt x="433" y="324"/>
                    <a:pt x="441" y="322"/>
                    <a:pt x="449" y="320"/>
                  </a:cubicBezTo>
                  <a:cubicBezTo>
                    <a:pt x="453" y="318"/>
                    <a:pt x="458" y="317"/>
                    <a:pt x="462" y="315"/>
                  </a:cubicBezTo>
                  <a:cubicBezTo>
                    <a:pt x="476" y="310"/>
                    <a:pt x="489" y="302"/>
                    <a:pt x="501" y="293"/>
                  </a:cubicBezTo>
                  <a:cubicBezTo>
                    <a:pt x="509" y="287"/>
                    <a:pt x="518" y="279"/>
                    <a:pt x="525" y="271"/>
                  </a:cubicBezTo>
                  <a:cubicBezTo>
                    <a:pt x="530" y="265"/>
                    <a:pt x="535" y="259"/>
                    <a:pt x="539" y="252"/>
                  </a:cubicBezTo>
                  <a:cubicBezTo>
                    <a:pt x="544" y="244"/>
                    <a:pt x="549" y="236"/>
                    <a:pt x="552" y="227"/>
                  </a:cubicBezTo>
                  <a:cubicBezTo>
                    <a:pt x="683" y="227"/>
                    <a:pt x="683" y="227"/>
                    <a:pt x="683" y="227"/>
                  </a:cubicBezTo>
                  <a:cubicBezTo>
                    <a:pt x="684" y="229"/>
                    <a:pt x="685" y="232"/>
                    <a:pt x="685" y="232"/>
                  </a:cubicBezTo>
                  <a:cubicBezTo>
                    <a:pt x="694" y="256"/>
                    <a:pt x="708" y="290"/>
                    <a:pt x="712" y="312"/>
                  </a:cubicBezTo>
                  <a:cubicBezTo>
                    <a:pt x="703" y="314"/>
                    <a:pt x="668" y="319"/>
                    <a:pt x="667" y="320"/>
                  </a:cubicBezTo>
                  <a:cubicBezTo>
                    <a:pt x="665" y="320"/>
                    <a:pt x="665" y="320"/>
                    <a:pt x="665" y="320"/>
                  </a:cubicBezTo>
                  <a:cubicBezTo>
                    <a:pt x="665" y="329"/>
                    <a:pt x="665" y="329"/>
                    <a:pt x="665" y="329"/>
                  </a:cubicBezTo>
                  <a:cubicBezTo>
                    <a:pt x="776" y="329"/>
                    <a:pt x="776" y="329"/>
                    <a:pt x="776" y="329"/>
                  </a:cubicBezTo>
                  <a:cubicBezTo>
                    <a:pt x="776" y="320"/>
                    <a:pt x="776" y="320"/>
                    <a:pt x="776" y="320"/>
                  </a:cubicBezTo>
                  <a:cubicBezTo>
                    <a:pt x="775" y="320"/>
                    <a:pt x="775" y="320"/>
                    <a:pt x="775" y="320"/>
                  </a:cubicBezTo>
                  <a:cubicBezTo>
                    <a:pt x="772" y="319"/>
                    <a:pt x="747" y="313"/>
                    <a:pt x="742" y="312"/>
                  </a:cubicBezTo>
                  <a:cubicBezTo>
                    <a:pt x="732" y="297"/>
                    <a:pt x="723" y="277"/>
                    <a:pt x="716" y="258"/>
                  </a:cubicBezTo>
                  <a:cubicBezTo>
                    <a:pt x="615" y="2"/>
                    <a:pt x="615" y="2"/>
                    <a:pt x="615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2"/>
                    <a:pt x="555" y="93"/>
                    <a:pt x="552" y="101"/>
                  </a:cubicBezTo>
                  <a:cubicBezTo>
                    <a:pt x="525" y="39"/>
                    <a:pt x="463" y="0"/>
                    <a:pt x="390" y="0"/>
                  </a:cubicBezTo>
                  <a:cubicBezTo>
                    <a:pt x="390" y="0"/>
                    <a:pt x="389" y="0"/>
                    <a:pt x="389" y="0"/>
                  </a:cubicBezTo>
                  <a:cubicBezTo>
                    <a:pt x="389" y="0"/>
                    <a:pt x="388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8" y="0"/>
                    <a:pt x="387" y="0"/>
                    <a:pt x="387" y="0"/>
                  </a:cubicBezTo>
                  <a:cubicBezTo>
                    <a:pt x="313" y="0"/>
                    <a:pt x="252" y="39"/>
                    <a:pt x="224" y="101"/>
                  </a:cubicBezTo>
                  <a:cubicBezTo>
                    <a:pt x="221" y="93"/>
                    <a:pt x="183" y="2"/>
                    <a:pt x="183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53" y="277"/>
                    <a:pt x="44" y="297"/>
                    <a:pt x="35" y="312"/>
                  </a:cubicBezTo>
                  <a:cubicBezTo>
                    <a:pt x="30" y="313"/>
                    <a:pt x="5" y="319"/>
                    <a:pt x="2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12" y="329"/>
                    <a:pt x="112" y="329"/>
                    <a:pt x="112" y="329"/>
                  </a:cubicBezTo>
                  <a:cubicBezTo>
                    <a:pt x="112" y="320"/>
                    <a:pt x="112" y="320"/>
                    <a:pt x="112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08" y="319"/>
                    <a:pt x="73" y="314"/>
                    <a:pt x="64" y="312"/>
                  </a:cubicBezTo>
                  <a:cubicBezTo>
                    <a:pt x="69" y="290"/>
                    <a:pt x="82" y="256"/>
                    <a:pt x="92" y="232"/>
                  </a:cubicBezTo>
                  <a:cubicBezTo>
                    <a:pt x="92" y="232"/>
                    <a:pt x="93" y="229"/>
                    <a:pt x="94" y="227"/>
                  </a:cubicBezTo>
                  <a:cubicBezTo>
                    <a:pt x="224" y="227"/>
                    <a:pt x="224" y="227"/>
                    <a:pt x="224" y="227"/>
                  </a:cubicBezTo>
                  <a:cubicBezTo>
                    <a:pt x="228" y="236"/>
                    <a:pt x="232" y="244"/>
                    <a:pt x="238" y="252"/>
                  </a:cubicBezTo>
                  <a:cubicBezTo>
                    <a:pt x="242" y="259"/>
                    <a:pt x="247" y="265"/>
                    <a:pt x="252" y="271"/>
                  </a:cubicBezTo>
                  <a:cubicBezTo>
                    <a:pt x="259" y="279"/>
                    <a:pt x="267" y="287"/>
                    <a:pt x="276" y="293"/>
                  </a:cubicBezTo>
                  <a:cubicBezTo>
                    <a:pt x="288" y="302"/>
                    <a:pt x="301" y="310"/>
                    <a:pt x="315" y="315"/>
                  </a:cubicBezTo>
                  <a:cubicBezTo>
                    <a:pt x="319" y="317"/>
                    <a:pt x="323" y="318"/>
                    <a:pt x="328" y="320"/>
                  </a:cubicBezTo>
                  <a:cubicBezTo>
                    <a:pt x="336" y="322"/>
                    <a:pt x="344" y="324"/>
                    <a:pt x="352" y="326"/>
                  </a:cubicBezTo>
                  <a:cubicBezTo>
                    <a:pt x="356" y="326"/>
                    <a:pt x="361" y="327"/>
                    <a:pt x="365" y="327"/>
                  </a:cubicBezTo>
                  <a:cubicBezTo>
                    <a:pt x="367" y="328"/>
                    <a:pt x="367" y="328"/>
                    <a:pt x="367" y="328"/>
                  </a:cubicBezTo>
                  <a:cubicBezTo>
                    <a:pt x="367" y="328"/>
                    <a:pt x="377" y="329"/>
                    <a:pt x="393" y="328"/>
                  </a:cubicBezTo>
                  <a:cubicBezTo>
                    <a:pt x="381" y="311"/>
                    <a:pt x="381" y="311"/>
                    <a:pt x="381" y="311"/>
                  </a:cubicBezTo>
                  <a:cubicBezTo>
                    <a:pt x="379" y="310"/>
                    <a:pt x="379" y="310"/>
                    <a:pt x="379" y="310"/>
                  </a:cubicBezTo>
                  <a:cubicBezTo>
                    <a:pt x="338" y="307"/>
                    <a:pt x="302" y="282"/>
                    <a:pt x="282" y="244"/>
                  </a:cubicBezTo>
                  <a:cubicBezTo>
                    <a:pt x="279" y="239"/>
                    <a:pt x="277" y="233"/>
                    <a:pt x="275" y="228"/>
                  </a:cubicBezTo>
                  <a:cubicBezTo>
                    <a:pt x="268" y="209"/>
                    <a:pt x="265" y="187"/>
                    <a:pt x="265" y="164"/>
                  </a:cubicBezTo>
                  <a:cubicBezTo>
                    <a:pt x="265" y="121"/>
                    <a:pt x="277" y="84"/>
                    <a:pt x="301" y="57"/>
                  </a:cubicBezTo>
                  <a:cubicBezTo>
                    <a:pt x="323" y="33"/>
                    <a:pt x="353" y="19"/>
                    <a:pt x="386" y="18"/>
                  </a:cubicBezTo>
                  <a:cubicBezTo>
                    <a:pt x="387" y="18"/>
                    <a:pt x="387" y="18"/>
                    <a:pt x="387" y="18"/>
                  </a:cubicBezTo>
                  <a:cubicBezTo>
                    <a:pt x="387" y="18"/>
                    <a:pt x="388" y="18"/>
                    <a:pt x="388" y="18"/>
                  </a:cubicBezTo>
                  <a:cubicBezTo>
                    <a:pt x="389" y="18"/>
                    <a:pt x="390" y="18"/>
                    <a:pt x="390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424" y="19"/>
                    <a:pt x="454" y="33"/>
                    <a:pt x="476" y="57"/>
                  </a:cubicBezTo>
                  <a:cubicBezTo>
                    <a:pt x="500" y="84"/>
                    <a:pt x="512" y="121"/>
                    <a:pt x="512" y="164"/>
                  </a:cubicBezTo>
                  <a:cubicBezTo>
                    <a:pt x="512" y="187"/>
                    <a:pt x="509" y="209"/>
                    <a:pt x="502" y="228"/>
                  </a:cubicBezTo>
                  <a:cubicBezTo>
                    <a:pt x="500" y="233"/>
                    <a:pt x="497" y="239"/>
                    <a:pt x="494" y="244"/>
                  </a:cubicBezTo>
                  <a:cubicBezTo>
                    <a:pt x="475" y="282"/>
                    <a:pt x="440" y="306"/>
                    <a:pt x="400" y="310"/>
                  </a:cubicBezTo>
                  <a:cubicBezTo>
                    <a:pt x="400" y="310"/>
                    <a:pt x="413" y="314"/>
                    <a:pt x="419" y="326"/>
                  </a:cubicBezTo>
                  <a:moveTo>
                    <a:pt x="160" y="210"/>
                  </a:moveTo>
                  <a:cubicBezTo>
                    <a:pt x="142" y="210"/>
                    <a:pt x="121" y="210"/>
                    <a:pt x="101" y="207"/>
                  </a:cubicBezTo>
                  <a:cubicBezTo>
                    <a:pt x="103" y="204"/>
                    <a:pt x="106" y="195"/>
                    <a:pt x="106" y="195"/>
                  </a:cubicBezTo>
                  <a:cubicBezTo>
                    <a:pt x="119" y="163"/>
                    <a:pt x="141" y="105"/>
                    <a:pt x="158" y="72"/>
                  </a:cubicBezTo>
                  <a:cubicBezTo>
                    <a:pt x="160" y="77"/>
                    <a:pt x="213" y="203"/>
                    <a:pt x="215" y="208"/>
                  </a:cubicBezTo>
                  <a:cubicBezTo>
                    <a:pt x="196" y="210"/>
                    <a:pt x="176" y="210"/>
                    <a:pt x="160" y="210"/>
                  </a:cubicBezTo>
                  <a:moveTo>
                    <a:pt x="335" y="20"/>
                  </a:moveTo>
                  <a:cubicBezTo>
                    <a:pt x="335" y="20"/>
                    <a:pt x="335" y="20"/>
                    <a:pt x="335" y="20"/>
                  </a:cubicBezTo>
                  <a:cubicBezTo>
                    <a:pt x="315" y="28"/>
                    <a:pt x="297" y="39"/>
                    <a:pt x="283" y="54"/>
                  </a:cubicBezTo>
                  <a:cubicBezTo>
                    <a:pt x="259" y="78"/>
                    <a:pt x="243" y="110"/>
                    <a:pt x="239" y="145"/>
                  </a:cubicBezTo>
                  <a:cubicBezTo>
                    <a:pt x="238" y="153"/>
                    <a:pt x="238" y="160"/>
                    <a:pt x="238" y="166"/>
                  </a:cubicBezTo>
                  <a:cubicBezTo>
                    <a:pt x="238" y="216"/>
                    <a:pt x="263" y="264"/>
                    <a:pt x="304" y="292"/>
                  </a:cubicBezTo>
                  <a:cubicBezTo>
                    <a:pt x="314" y="299"/>
                    <a:pt x="325" y="305"/>
                    <a:pt x="338" y="309"/>
                  </a:cubicBezTo>
                  <a:cubicBezTo>
                    <a:pt x="338" y="310"/>
                    <a:pt x="339" y="310"/>
                    <a:pt x="339" y="311"/>
                  </a:cubicBezTo>
                  <a:cubicBezTo>
                    <a:pt x="339" y="312"/>
                    <a:pt x="337" y="312"/>
                    <a:pt x="335" y="312"/>
                  </a:cubicBezTo>
                  <a:cubicBezTo>
                    <a:pt x="334" y="311"/>
                    <a:pt x="333" y="311"/>
                    <a:pt x="332" y="311"/>
                  </a:cubicBezTo>
                  <a:cubicBezTo>
                    <a:pt x="332" y="311"/>
                    <a:pt x="332" y="311"/>
                    <a:pt x="332" y="311"/>
                  </a:cubicBezTo>
                  <a:cubicBezTo>
                    <a:pt x="332" y="311"/>
                    <a:pt x="332" y="311"/>
                    <a:pt x="332" y="311"/>
                  </a:cubicBezTo>
                  <a:cubicBezTo>
                    <a:pt x="325" y="308"/>
                    <a:pt x="317" y="305"/>
                    <a:pt x="310" y="302"/>
                  </a:cubicBezTo>
                  <a:cubicBezTo>
                    <a:pt x="296" y="294"/>
                    <a:pt x="283" y="285"/>
                    <a:pt x="271" y="274"/>
                  </a:cubicBezTo>
                  <a:cubicBezTo>
                    <a:pt x="255" y="258"/>
                    <a:pt x="242" y="240"/>
                    <a:pt x="234" y="220"/>
                  </a:cubicBezTo>
                  <a:cubicBezTo>
                    <a:pt x="214" y="172"/>
                    <a:pt x="214" y="172"/>
                    <a:pt x="214" y="172"/>
                  </a:cubicBezTo>
                  <a:cubicBezTo>
                    <a:pt x="214" y="172"/>
                    <a:pt x="162" y="48"/>
                    <a:pt x="162" y="47"/>
                  </a:cubicBezTo>
                  <a:cubicBezTo>
                    <a:pt x="162" y="47"/>
                    <a:pt x="167" y="33"/>
                    <a:pt x="168" y="31"/>
                  </a:cubicBezTo>
                  <a:cubicBezTo>
                    <a:pt x="170" y="34"/>
                    <a:pt x="215" y="142"/>
                    <a:pt x="215" y="142"/>
                  </a:cubicBezTo>
                  <a:cubicBezTo>
                    <a:pt x="222" y="159"/>
                    <a:pt x="222" y="159"/>
                    <a:pt x="222" y="159"/>
                  </a:cubicBezTo>
                  <a:cubicBezTo>
                    <a:pt x="223" y="159"/>
                    <a:pt x="223" y="159"/>
                    <a:pt x="223" y="159"/>
                  </a:cubicBezTo>
                  <a:cubicBezTo>
                    <a:pt x="224" y="146"/>
                    <a:pt x="226" y="133"/>
                    <a:pt x="230" y="120"/>
                  </a:cubicBezTo>
                  <a:cubicBezTo>
                    <a:pt x="240" y="90"/>
                    <a:pt x="260" y="62"/>
                    <a:pt x="286" y="42"/>
                  </a:cubicBezTo>
                  <a:cubicBezTo>
                    <a:pt x="301" y="31"/>
                    <a:pt x="318" y="22"/>
                    <a:pt x="335" y="17"/>
                  </a:cubicBezTo>
                  <a:cubicBezTo>
                    <a:pt x="337" y="16"/>
                    <a:pt x="339" y="16"/>
                    <a:pt x="339" y="17"/>
                  </a:cubicBezTo>
                  <a:cubicBezTo>
                    <a:pt x="340" y="19"/>
                    <a:pt x="335" y="20"/>
                    <a:pt x="335" y="20"/>
                  </a:cubicBezTo>
                  <a:moveTo>
                    <a:pt x="543" y="220"/>
                  </a:moveTo>
                  <a:cubicBezTo>
                    <a:pt x="534" y="240"/>
                    <a:pt x="522" y="258"/>
                    <a:pt x="506" y="274"/>
                  </a:cubicBezTo>
                  <a:cubicBezTo>
                    <a:pt x="494" y="285"/>
                    <a:pt x="481" y="294"/>
                    <a:pt x="466" y="302"/>
                  </a:cubicBezTo>
                  <a:cubicBezTo>
                    <a:pt x="458" y="306"/>
                    <a:pt x="450" y="309"/>
                    <a:pt x="441" y="312"/>
                  </a:cubicBezTo>
                  <a:cubicBezTo>
                    <a:pt x="440" y="312"/>
                    <a:pt x="438" y="312"/>
                    <a:pt x="438" y="311"/>
                  </a:cubicBezTo>
                  <a:cubicBezTo>
                    <a:pt x="437" y="310"/>
                    <a:pt x="438" y="310"/>
                    <a:pt x="439" y="309"/>
                  </a:cubicBezTo>
                  <a:cubicBezTo>
                    <a:pt x="451" y="305"/>
                    <a:pt x="462" y="299"/>
                    <a:pt x="473" y="292"/>
                  </a:cubicBezTo>
                  <a:cubicBezTo>
                    <a:pt x="514" y="264"/>
                    <a:pt x="539" y="216"/>
                    <a:pt x="539" y="166"/>
                  </a:cubicBezTo>
                  <a:cubicBezTo>
                    <a:pt x="539" y="160"/>
                    <a:pt x="539" y="153"/>
                    <a:pt x="538" y="145"/>
                  </a:cubicBezTo>
                  <a:cubicBezTo>
                    <a:pt x="533" y="110"/>
                    <a:pt x="518" y="78"/>
                    <a:pt x="494" y="54"/>
                  </a:cubicBezTo>
                  <a:cubicBezTo>
                    <a:pt x="479" y="39"/>
                    <a:pt x="461" y="28"/>
                    <a:pt x="441" y="20"/>
                  </a:cubicBezTo>
                  <a:cubicBezTo>
                    <a:pt x="442" y="20"/>
                    <a:pt x="442" y="20"/>
                    <a:pt x="442" y="20"/>
                  </a:cubicBezTo>
                  <a:cubicBezTo>
                    <a:pt x="442" y="20"/>
                    <a:pt x="437" y="19"/>
                    <a:pt x="438" y="17"/>
                  </a:cubicBezTo>
                  <a:cubicBezTo>
                    <a:pt x="438" y="16"/>
                    <a:pt x="439" y="16"/>
                    <a:pt x="441" y="17"/>
                  </a:cubicBezTo>
                  <a:cubicBezTo>
                    <a:pt x="459" y="22"/>
                    <a:pt x="475" y="31"/>
                    <a:pt x="491" y="42"/>
                  </a:cubicBezTo>
                  <a:cubicBezTo>
                    <a:pt x="517" y="62"/>
                    <a:pt x="537" y="90"/>
                    <a:pt x="547" y="120"/>
                  </a:cubicBezTo>
                  <a:cubicBezTo>
                    <a:pt x="551" y="133"/>
                    <a:pt x="553" y="146"/>
                    <a:pt x="554" y="159"/>
                  </a:cubicBezTo>
                  <a:cubicBezTo>
                    <a:pt x="555" y="159"/>
                    <a:pt x="555" y="159"/>
                    <a:pt x="555" y="159"/>
                  </a:cubicBezTo>
                  <a:cubicBezTo>
                    <a:pt x="562" y="142"/>
                    <a:pt x="562" y="142"/>
                    <a:pt x="562" y="142"/>
                  </a:cubicBezTo>
                  <a:cubicBezTo>
                    <a:pt x="562" y="142"/>
                    <a:pt x="607" y="34"/>
                    <a:pt x="608" y="31"/>
                  </a:cubicBezTo>
                  <a:cubicBezTo>
                    <a:pt x="609" y="33"/>
                    <a:pt x="614" y="47"/>
                    <a:pt x="615" y="47"/>
                  </a:cubicBezTo>
                  <a:cubicBezTo>
                    <a:pt x="614" y="48"/>
                    <a:pt x="562" y="172"/>
                    <a:pt x="562" y="172"/>
                  </a:cubicBezTo>
                  <a:lnTo>
                    <a:pt x="543" y="220"/>
                  </a:lnTo>
                  <a:close/>
                  <a:moveTo>
                    <a:pt x="617" y="210"/>
                  </a:moveTo>
                  <a:cubicBezTo>
                    <a:pt x="600" y="210"/>
                    <a:pt x="581" y="210"/>
                    <a:pt x="561" y="208"/>
                  </a:cubicBezTo>
                  <a:cubicBezTo>
                    <a:pt x="563" y="203"/>
                    <a:pt x="617" y="77"/>
                    <a:pt x="619" y="72"/>
                  </a:cubicBezTo>
                  <a:cubicBezTo>
                    <a:pt x="635" y="105"/>
                    <a:pt x="658" y="163"/>
                    <a:pt x="670" y="195"/>
                  </a:cubicBezTo>
                  <a:cubicBezTo>
                    <a:pt x="670" y="195"/>
                    <a:pt x="674" y="203"/>
                    <a:pt x="675" y="207"/>
                  </a:cubicBezTo>
                  <a:cubicBezTo>
                    <a:pt x="656" y="210"/>
                    <a:pt x="635" y="210"/>
                    <a:pt x="617" y="210"/>
                  </a:cubicBezTo>
                </a:path>
              </a:pathLst>
            </a:custGeom>
            <a:solidFill>
              <a:srgbClr val="FFFFFF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4496768" y="978450"/>
              <a:ext cx="331891" cy="299354"/>
            </a:xfrm>
            <a:custGeom>
              <a:avLst/>
              <a:gdLst>
                <a:gd name="T0" fmla="*/ 25 w 48"/>
                <a:gd name="T1" fmla="*/ 0 h 43"/>
                <a:gd name="T2" fmla="*/ 48 w 48"/>
                <a:gd name="T3" fmla="*/ 20 h 43"/>
                <a:gd name="T4" fmla="*/ 22 w 48"/>
                <a:gd name="T5" fmla="*/ 43 h 43"/>
                <a:gd name="T6" fmla="*/ 0 w 48"/>
                <a:gd name="T7" fmla="*/ 43 h 43"/>
                <a:gd name="T8" fmla="*/ 0 w 48"/>
                <a:gd name="T9" fmla="*/ 40 h 43"/>
                <a:gd name="T10" fmla="*/ 5 w 48"/>
                <a:gd name="T11" fmla="*/ 39 h 43"/>
                <a:gd name="T12" fmla="*/ 5 w 48"/>
                <a:gd name="T13" fmla="*/ 36 h 43"/>
                <a:gd name="T14" fmla="*/ 5 w 48"/>
                <a:gd name="T15" fmla="*/ 6 h 43"/>
                <a:gd name="T16" fmla="*/ 5 w 48"/>
                <a:gd name="T17" fmla="*/ 3 h 43"/>
                <a:gd name="T18" fmla="*/ 0 w 48"/>
                <a:gd name="T19" fmla="*/ 2 h 43"/>
                <a:gd name="T20" fmla="*/ 0 w 48"/>
                <a:gd name="T21" fmla="*/ 0 h 43"/>
                <a:gd name="T22" fmla="*/ 25 w 48"/>
                <a:gd name="T23" fmla="*/ 0 h 43"/>
                <a:gd name="T24" fmla="*/ 18 w 48"/>
                <a:gd name="T25" fmla="*/ 34 h 43"/>
                <a:gd name="T26" fmla="*/ 21 w 48"/>
                <a:gd name="T27" fmla="*/ 39 h 43"/>
                <a:gd name="T28" fmla="*/ 35 w 48"/>
                <a:gd name="T29" fmla="*/ 20 h 43"/>
                <a:gd name="T30" fmla="*/ 19 w 48"/>
                <a:gd name="T31" fmla="*/ 3 h 43"/>
                <a:gd name="T32" fmla="*/ 18 w 48"/>
                <a:gd name="T33" fmla="*/ 3 h 43"/>
                <a:gd name="T34" fmla="*/ 18 w 48"/>
                <a:gd name="T35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43">
                  <a:moveTo>
                    <a:pt x="25" y="0"/>
                  </a:moveTo>
                  <a:cubicBezTo>
                    <a:pt x="38" y="0"/>
                    <a:pt x="48" y="7"/>
                    <a:pt x="48" y="20"/>
                  </a:cubicBezTo>
                  <a:cubicBezTo>
                    <a:pt x="48" y="38"/>
                    <a:pt x="34" y="43"/>
                    <a:pt x="22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40"/>
                    <a:pt x="5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5" y="3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5" y="0"/>
                  </a:lnTo>
                  <a:close/>
                  <a:moveTo>
                    <a:pt x="18" y="34"/>
                  </a:moveTo>
                  <a:cubicBezTo>
                    <a:pt x="18" y="39"/>
                    <a:pt x="18" y="39"/>
                    <a:pt x="21" y="39"/>
                  </a:cubicBezTo>
                  <a:cubicBezTo>
                    <a:pt x="28" y="39"/>
                    <a:pt x="35" y="35"/>
                    <a:pt x="35" y="20"/>
                  </a:cubicBezTo>
                  <a:cubicBezTo>
                    <a:pt x="35" y="8"/>
                    <a:pt x="30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5511970" y="965434"/>
              <a:ext cx="318875" cy="305864"/>
            </a:xfrm>
            <a:custGeom>
              <a:avLst/>
              <a:gdLst>
                <a:gd name="T0" fmla="*/ 0 w 46"/>
                <a:gd name="T1" fmla="*/ 22 h 44"/>
                <a:gd name="T2" fmla="*/ 24 w 46"/>
                <a:gd name="T3" fmla="*/ 0 h 44"/>
                <a:gd name="T4" fmla="*/ 46 w 46"/>
                <a:gd name="T5" fmla="*/ 21 h 44"/>
                <a:gd name="T6" fmla="*/ 22 w 46"/>
                <a:gd name="T7" fmla="*/ 44 h 44"/>
                <a:gd name="T8" fmla="*/ 0 w 46"/>
                <a:gd name="T9" fmla="*/ 22 h 44"/>
                <a:gd name="T10" fmla="*/ 33 w 46"/>
                <a:gd name="T11" fmla="*/ 23 h 44"/>
                <a:gd name="T12" fmla="*/ 22 w 46"/>
                <a:gd name="T13" fmla="*/ 4 h 44"/>
                <a:gd name="T14" fmla="*/ 14 w 46"/>
                <a:gd name="T15" fmla="*/ 20 h 44"/>
                <a:gd name="T16" fmla="*/ 24 w 46"/>
                <a:gd name="T17" fmla="*/ 40 h 44"/>
                <a:gd name="T18" fmla="*/ 33 w 46"/>
                <a:gd name="T1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4">
                  <a:moveTo>
                    <a:pt x="0" y="22"/>
                  </a:moveTo>
                  <a:cubicBezTo>
                    <a:pt x="0" y="10"/>
                    <a:pt x="10" y="0"/>
                    <a:pt x="24" y="0"/>
                  </a:cubicBezTo>
                  <a:cubicBezTo>
                    <a:pt x="36" y="0"/>
                    <a:pt x="46" y="8"/>
                    <a:pt x="46" y="21"/>
                  </a:cubicBezTo>
                  <a:cubicBezTo>
                    <a:pt x="46" y="37"/>
                    <a:pt x="32" y="44"/>
                    <a:pt x="22" y="44"/>
                  </a:cubicBezTo>
                  <a:cubicBezTo>
                    <a:pt x="15" y="44"/>
                    <a:pt x="0" y="40"/>
                    <a:pt x="0" y="22"/>
                  </a:cubicBezTo>
                  <a:moveTo>
                    <a:pt x="33" y="23"/>
                  </a:moveTo>
                  <a:cubicBezTo>
                    <a:pt x="33" y="9"/>
                    <a:pt x="27" y="4"/>
                    <a:pt x="22" y="4"/>
                  </a:cubicBezTo>
                  <a:cubicBezTo>
                    <a:pt x="18" y="4"/>
                    <a:pt x="14" y="6"/>
                    <a:pt x="14" y="20"/>
                  </a:cubicBezTo>
                  <a:cubicBezTo>
                    <a:pt x="14" y="34"/>
                    <a:pt x="18" y="40"/>
                    <a:pt x="24" y="40"/>
                  </a:cubicBezTo>
                  <a:cubicBezTo>
                    <a:pt x="27" y="40"/>
                    <a:pt x="33" y="39"/>
                    <a:pt x="33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4926277" y="2240944"/>
              <a:ext cx="383952" cy="546647"/>
            </a:xfrm>
            <a:custGeom>
              <a:avLst/>
              <a:gdLst>
                <a:gd name="T0" fmla="*/ 53 w 55"/>
                <a:gd name="T1" fmla="*/ 77 h 79"/>
                <a:gd name="T2" fmla="*/ 55 w 55"/>
                <a:gd name="T3" fmla="*/ 66 h 79"/>
                <a:gd name="T4" fmla="*/ 54 w 55"/>
                <a:gd name="T5" fmla="*/ 58 h 79"/>
                <a:gd name="T6" fmla="*/ 54 w 55"/>
                <a:gd name="T7" fmla="*/ 58 h 79"/>
                <a:gd name="T8" fmla="*/ 37 w 55"/>
                <a:gd name="T9" fmla="*/ 42 h 79"/>
                <a:gd name="T10" fmla="*/ 32 w 55"/>
                <a:gd name="T11" fmla="*/ 40 h 79"/>
                <a:gd name="T12" fmla="*/ 28 w 55"/>
                <a:gd name="T13" fmla="*/ 38 h 79"/>
                <a:gd name="T14" fmla="*/ 19 w 55"/>
                <a:gd name="T15" fmla="*/ 25 h 79"/>
                <a:gd name="T16" fmla="*/ 19 w 55"/>
                <a:gd name="T17" fmla="*/ 22 h 79"/>
                <a:gd name="T18" fmla="*/ 22 w 55"/>
                <a:gd name="T19" fmla="*/ 1 h 79"/>
                <a:gd name="T20" fmla="*/ 20 w 55"/>
                <a:gd name="T21" fmla="*/ 0 h 79"/>
                <a:gd name="T22" fmla="*/ 10 w 55"/>
                <a:gd name="T23" fmla="*/ 10 h 79"/>
                <a:gd name="T24" fmla="*/ 4 w 55"/>
                <a:gd name="T25" fmla="*/ 40 h 79"/>
                <a:gd name="T26" fmla="*/ 25 w 55"/>
                <a:gd name="T27" fmla="*/ 58 h 79"/>
                <a:gd name="T28" fmla="*/ 31 w 55"/>
                <a:gd name="T29" fmla="*/ 60 h 79"/>
                <a:gd name="T30" fmla="*/ 37 w 55"/>
                <a:gd name="T31" fmla="*/ 62 h 79"/>
                <a:gd name="T32" fmla="*/ 49 w 55"/>
                <a:gd name="T33" fmla="*/ 76 h 79"/>
                <a:gd name="T34" fmla="*/ 53 w 55"/>
                <a:gd name="T35" fmla="*/ 7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79">
                  <a:moveTo>
                    <a:pt x="53" y="77"/>
                  </a:moveTo>
                  <a:cubicBezTo>
                    <a:pt x="54" y="75"/>
                    <a:pt x="55" y="71"/>
                    <a:pt x="55" y="66"/>
                  </a:cubicBezTo>
                  <a:cubicBezTo>
                    <a:pt x="55" y="63"/>
                    <a:pt x="55" y="60"/>
                    <a:pt x="54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1" y="51"/>
                    <a:pt x="45" y="46"/>
                    <a:pt x="37" y="42"/>
                  </a:cubicBezTo>
                  <a:cubicBezTo>
                    <a:pt x="37" y="42"/>
                    <a:pt x="32" y="40"/>
                    <a:pt x="32" y="40"/>
                  </a:cubicBezTo>
                  <a:cubicBezTo>
                    <a:pt x="31" y="40"/>
                    <a:pt x="29" y="39"/>
                    <a:pt x="28" y="38"/>
                  </a:cubicBezTo>
                  <a:cubicBezTo>
                    <a:pt x="23" y="35"/>
                    <a:pt x="19" y="30"/>
                    <a:pt x="19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17"/>
                    <a:pt x="20" y="5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15" y="1"/>
                    <a:pt x="10" y="10"/>
                  </a:cubicBezTo>
                  <a:cubicBezTo>
                    <a:pt x="6" y="15"/>
                    <a:pt x="0" y="28"/>
                    <a:pt x="4" y="40"/>
                  </a:cubicBezTo>
                  <a:cubicBezTo>
                    <a:pt x="7" y="48"/>
                    <a:pt x="14" y="54"/>
                    <a:pt x="25" y="58"/>
                  </a:cubicBezTo>
                  <a:cubicBezTo>
                    <a:pt x="25" y="58"/>
                    <a:pt x="31" y="59"/>
                    <a:pt x="31" y="60"/>
                  </a:cubicBezTo>
                  <a:cubicBezTo>
                    <a:pt x="31" y="60"/>
                    <a:pt x="37" y="62"/>
                    <a:pt x="37" y="62"/>
                  </a:cubicBezTo>
                  <a:cubicBezTo>
                    <a:pt x="48" y="68"/>
                    <a:pt x="49" y="76"/>
                    <a:pt x="49" y="76"/>
                  </a:cubicBezTo>
                  <a:cubicBezTo>
                    <a:pt x="49" y="76"/>
                    <a:pt x="51" y="79"/>
                    <a:pt x="53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4893740" y="1720328"/>
              <a:ext cx="475060" cy="741878"/>
            </a:xfrm>
            <a:custGeom>
              <a:avLst/>
              <a:gdLst>
                <a:gd name="T0" fmla="*/ 67 w 68"/>
                <a:gd name="T1" fmla="*/ 60 h 106"/>
                <a:gd name="T2" fmla="*/ 67 w 68"/>
                <a:gd name="T3" fmla="*/ 60 h 106"/>
                <a:gd name="T4" fmla="*/ 45 w 68"/>
                <a:gd name="T5" fmla="*/ 44 h 106"/>
                <a:gd name="T6" fmla="*/ 38 w 68"/>
                <a:gd name="T7" fmla="*/ 42 h 106"/>
                <a:gd name="T8" fmla="*/ 29 w 68"/>
                <a:gd name="T9" fmla="*/ 39 h 106"/>
                <a:gd name="T10" fmla="*/ 20 w 68"/>
                <a:gd name="T11" fmla="*/ 26 h 106"/>
                <a:gd name="T12" fmla="*/ 20 w 68"/>
                <a:gd name="T13" fmla="*/ 24 h 106"/>
                <a:gd name="T14" fmla="*/ 23 w 68"/>
                <a:gd name="T15" fmla="*/ 2 h 106"/>
                <a:gd name="T16" fmla="*/ 22 w 68"/>
                <a:gd name="T17" fmla="*/ 1 h 106"/>
                <a:gd name="T18" fmla="*/ 10 w 68"/>
                <a:gd name="T19" fmla="*/ 11 h 106"/>
                <a:gd name="T20" fmla="*/ 5 w 68"/>
                <a:gd name="T21" fmla="*/ 42 h 106"/>
                <a:gd name="T22" fmla="*/ 31 w 68"/>
                <a:gd name="T23" fmla="*/ 59 h 106"/>
                <a:gd name="T24" fmla="*/ 31 w 68"/>
                <a:gd name="T25" fmla="*/ 59 h 106"/>
                <a:gd name="T26" fmla="*/ 32 w 68"/>
                <a:gd name="T27" fmla="*/ 59 h 106"/>
                <a:gd name="T28" fmla="*/ 35 w 68"/>
                <a:gd name="T29" fmla="*/ 103 h 106"/>
                <a:gd name="T30" fmla="*/ 35 w 68"/>
                <a:gd name="T31" fmla="*/ 104 h 106"/>
                <a:gd name="T32" fmla="*/ 37 w 68"/>
                <a:gd name="T33" fmla="*/ 105 h 106"/>
                <a:gd name="T34" fmla="*/ 38 w 68"/>
                <a:gd name="T35" fmla="*/ 105 h 106"/>
                <a:gd name="T36" fmla="*/ 39 w 68"/>
                <a:gd name="T37" fmla="*/ 106 h 106"/>
                <a:gd name="T38" fmla="*/ 42 w 68"/>
                <a:gd name="T39" fmla="*/ 106 h 106"/>
                <a:gd name="T40" fmla="*/ 44 w 68"/>
                <a:gd name="T41" fmla="*/ 63 h 106"/>
                <a:gd name="T42" fmla="*/ 45 w 68"/>
                <a:gd name="T43" fmla="*/ 64 h 106"/>
                <a:gd name="T44" fmla="*/ 53 w 68"/>
                <a:gd name="T45" fmla="*/ 75 h 106"/>
                <a:gd name="T46" fmla="*/ 53 w 68"/>
                <a:gd name="T47" fmla="*/ 76 h 106"/>
                <a:gd name="T48" fmla="*/ 49 w 68"/>
                <a:gd name="T49" fmla="*/ 100 h 106"/>
                <a:gd name="T50" fmla="*/ 49 w 68"/>
                <a:gd name="T51" fmla="*/ 101 h 106"/>
                <a:gd name="T52" fmla="*/ 58 w 68"/>
                <a:gd name="T53" fmla="*/ 90 h 106"/>
                <a:gd name="T54" fmla="*/ 68 w 68"/>
                <a:gd name="T55" fmla="*/ 66 h 106"/>
                <a:gd name="T56" fmla="*/ 67 w 68"/>
                <a:gd name="T57" fmla="*/ 6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" h="106">
                  <a:moveTo>
                    <a:pt x="67" y="60"/>
                  </a:moveTo>
                  <a:cubicBezTo>
                    <a:pt x="67" y="60"/>
                    <a:pt x="67" y="60"/>
                    <a:pt x="67" y="60"/>
                  </a:cubicBezTo>
                  <a:cubicBezTo>
                    <a:pt x="64" y="53"/>
                    <a:pt x="57" y="47"/>
                    <a:pt x="45" y="44"/>
                  </a:cubicBezTo>
                  <a:cubicBezTo>
                    <a:pt x="45" y="44"/>
                    <a:pt x="38" y="42"/>
                    <a:pt x="38" y="42"/>
                  </a:cubicBezTo>
                  <a:cubicBezTo>
                    <a:pt x="34" y="41"/>
                    <a:pt x="31" y="40"/>
                    <a:pt x="29" y="39"/>
                  </a:cubicBezTo>
                  <a:cubicBezTo>
                    <a:pt x="23" y="36"/>
                    <a:pt x="20" y="32"/>
                    <a:pt x="20" y="26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16"/>
                    <a:pt x="22" y="5"/>
                    <a:pt x="23" y="2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0" y="0"/>
                    <a:pt x="14" y="5"/>
                    <a:pt x="10" y="11"/>
                  </a:cubicBezTo>
                  <a:cubicBezTo>
                    <a:pt x="5" y="19"/>
                    <a:pt x="0" y="31"/>
                    <a:pt x="5" y="42"/>
                  </a:cubicBezTo>
                  <a:cubicBezTo>
                    <a:pt x="8" y="50"/>
                    <a:pt x="17" y="56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70"/>
                    <a:pt x="35" y="103"/>
                    <a:pt x="35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6" y="104"/>
                    <a:pt x="36" y="104"/>
                    <a:pt x="37" y="105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06"/>
                    <a:pt x="41" y="106"/>
                    <a:pt x="42" y="106"/>
                  </a:cubicBezTo>
                  <a:cubicBezTo>
                    <a:pt x="42" y="104"/>
                    <a:pt x="43" y="72"/>
                    <a:pt x="44" y="63"/>
                  </a:cubicBezTo>
                  <a:cubicBezTo>
                    <a:pt x="44" y="64"/>
                    <a:pt x="45" y="64"/>
                    <a:pt x="45" y="64"/>
                  </a:cubicBezTo>
                  <a:cubicBezTo>
                    <a:pt x="51" y="67"/>
                    <a:pt x="53" y="71"/>
                    <a:pt x="53" y="75"/>
                  </a:cubicBezTo>
                  <a:cubicBezTo>
                    <a:pt x="53" y="75"/>
                    <a:pt x="53" y="76"/>
                    <a:pt x="53" y="76"/>
                  </a:cubicBezTo>
                  <a:cubicBezTo>
                    <a:pt x="52" y="83"/>
                    <a:pt x="50" y="97"/>
                    <a:pt x="49" y="100"/>
                  </a:cubicBezTo>
                  <a:cubicBezTo>
                    <a:pt x="49" y="100"/>
                    <a:pt x="49" y="101"/>
                    <a:pt x="49" y="101"/>
                  </a:cubicBezTo>
                  <a:cubicBezTo>
                    <a:pt x="50" y="101"/>
                    <a:pt x="56" y="93"/>
                    <a:pt x="58" y="90"/>
                  </a:cubicBezTo>
                  <a:cubicBezTo>
                    <a:pt x="65" y="81"/>
                    <a:pt x="68" y="73"/>
                    <a:pt x="68" y="66"/>
                  </a:cubicBezTo>
                  <a:cubicBezTo>
                    <a:pt x="68" y="64"/>
                    <a:pt x="68" y="62"/>
                    <a:pt x="67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4880725" y="1199712"/>
              <a:ext cx="520616" cy="728863"/>
            </a:xfrm>
            <a:custGeom>
              <a:avLst/>
              <a:gdLst>
                <a:gd name="T0" fmla="*/ 73 w 75"/>
                <a:gd name="T1" fmla="*/ 59 h 105"/>
                <a:gd name="T2" fmla="*/ 50 w 75"/>
                <a:gd name="T3" fmla="*/ 43 h 105"/>
                <a:gd name="T4" fmla="*/ 40 w 75"/>
                <a:gd name="T5" fmla="*/ 41 h 105"/>
                <a:gd name="T6" fmla="*/ 26 w 75"/>
                <a:gd name="T7" fmla="*/ 37 h 105"/>
                <a:gd name="T8" fmla="*/ 17 w 75"/>
                <a:gd name="T9" fmla="*/ 26 h 105"/>
                <a:gd name="T10" fmla="*/ 17 w 75"/>
                <a:gd name="T11" fmla="*/ 24 h 105"/>
                <a:gd name="T12" fmla="*/ 21 w 75"/>
                <a:gd name="T13" fmla="*/ 2 h 105"/>
                <a:gd name="T14" fmla="*/ 20 w 75"/>
                <a:gd name="T15" fmla="*/ 1 h 105"/>
                <a:gd name="T16" fmla="*/ 7 w 75"/>
                <a:gd name="T17" fmla="*/ 11 h 105"/>
                <a:gd name="T18" fmla="*/ 0 w 75"/>
                <a:gd name="T19" fmla="*/ 32 h 105"/>
                <a:gd name="T20" fmla="*/ 1 w 75"/>
                <a:gd name="T21" fmla="*/ 40 h 105"/>
                <a:gd name="T22" fmla="*/ 29 w 75"/>
                <a:gd name="T23" fmla="*/ 59 h 105"/>
                <a:gd name="T24" fmla="*/ 29 w 75"/>
                <a:gd name="T25" fmla="*/ 59 h 105"/>
                <a:gd name="T26" fmla="*/ 32 w 75"/>
                <a:gd name="T27" fmla="*/ 101 h 105"/>
                <a:gd name="T28" fmla="*/ 36 w 75"/>
                <a:gd name="T29" fmla="*/ 103 h 105"/>
                <a:gd name="T30" fmla="*/ 39 w 75"/>
                <a:gd name="T31" fmla="*/ 104 h 105"/>
                <a:gd name="T32" fmla="*/ 40 w 75"/>
                <a:gd name="T33" fmla="*/ 104 h 105"/>
                <a:gd name="T34" fmla="*/ 42 w 75"/>
                <a:gd name="T35" fmla="*/ 104 h 105"/>
                <a:gd name="T36" fmla="*/ 46 w 75"/>
                <a:gd name="T37" fmla="*/ 105 h 105"/>
                <a:gd name="T38" fmla="*/ 48 w 75"/>
                <a:gd name="T39" fmla="*/ 63 h 105"/>
                <a:gd name="T40" fmla="*/ 50 w 75"/>
                <a:gd name="T41" fmla="*/ 64 h 105"/>
                <a:gd name="T42" fmla="*/ 59 w 75"/>
                <a:gd name="T43" fmla="*/ 76 h 105"/>
                <a:gd name="T44" fmla="*/ 59 w 75"/>
                <a:gd name="T45" fmla="*/ 77 h 105"/>
                <a:gd name="T46" fmla="*/ 54 w 75"/>
                <a:gd name="T47" fmla="*/ 100 h 105"/>
                <a:gd name="T48" fmla="*/ 54 w 75"/>
                <a:gd name="T49" fmla="*/ 101 h 105"/>
                <a:gd name="T50" fmla="*/ 66 w 75"/>
                <a:gd name="T51" fmla="*/ 91 h 105"/>
                <a:gd name="T52" fmla="*/ 75 w 75"/>
                <a:gd name="T53" fmla="*/ 67 h 105"/>
                <a:gd name="T54" fmla="*/ 73 w 75"/>
                <a:gd name="T55" fmla="*/ 5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105">
                  <a:moveTo>
                    <a:pt x="73" y="59"/>
                  </a:moveTo>
                  <a:cubicBezTo>
                    <a:pt x="70" y="51"/>
                    <a:pt x="62" y="46"/>
                    <a:pt x="50" y="43"/>
                  </a:cubicBezTo>
                  <a:cubicBezTo>
                    <a:pt x="47" y="42"/>
                    <a:pt x="43" y="41"/>
                    <a:pt x="40" y="41"/>
                  </a:cubicBezTo>
                  <a:cubicBezTo>
                    <a:pt x="34" y="40"/>
                    <a:pt x="30" y="39"/>
                    <a:pt x="26" y="37"/>
                  </a:cubicBezTo>
                  <a:cubicBezTo>
                    <a:pt x="20" y="35"/>
                    <a:pt x="17" y="31"/>
                    <a:pt x="17" y="2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8"/>
                    <a:pt x="19" y="6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7" y="0"/>
                    <a:pt x="12" y="5"/>
                    <a:pt x="7" y="11"/>
                  </a:cubicBezTo>
                  <a:cubicBezTo>
                    <a:pt x="4" y="16"/>
                    <a:pt x="0" y="24"/>
                    <a:pt x="0" y="32"/>
                  </a:cubicBezTo>
                  <a:cubicBezTo>
                    <a:pt x="0" y="35"/>
                    <a:pt x="0" y="38"/>
                    <a:pt x="1" y="40"/>
                  </a:cubicBezTo>
                  <a:cubicBezTo>
                    <a:pt x="5" y="49"/>
                    <a:pt x="14" y="55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0" y="69"/>
                    <a:pt x="32" y="100"/>
                    <a:pt x="32" y="101"/>
                  </a:cubicBezTo>
                  <a:cubicBezTo>
                    <a:pt x="33" y="102"/>
                    <a:pt x="35" y="102"/>
                    <a:pt x="36" y="103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4"/>
                    <a:pt x="40" y="104"/>
                    <a:pt x="40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4"/>
                    <a:pt x="45" y="105"/>
                    <a:pt x="46" y="105"/>
                  </a:cubicBezTo>
                  <a:cubicBezTo>
                    <a:pt x="46" y="103"/>
                    <a:pt x="48" y="72"/>
                    <a:pt x="48" y="63"/>
                  </a:cubicBezTo>
                  <a:cubicBezTo>
                    <a:pt x="49" y="63"/>
                    <a:pt x="49" y="64"/>
                    <a:pt x="50" y="64"/>
                  </a:cubicBezTo>
                  <a:cubicBezTo>
                    <a:pt x="55" y="66"/>
                    <a:pt x="58" y="70"/>
                    <a:pt x="59" y="76"/>
                  </a:cubicBezTo>
                  <a:cubicBezTo>
                    <a:pt x="59" y="76"/>
                    <a:pt x="59" y="76"/>
                    <a:pt x="59" y="77"/>
                  </a:cubicBezTo>
                  <a:cubicBezTo>
                    <a:pt x="59" y="84"/>
                    <a:pt x="55" y="96"/>
                    <a:pt x="54" y="100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6" y="101"/>
                    <a:pt x="61" y="98"/>
                    <a:pt x="66" y="91"/>
                  </a:cubicBezTo>
                  <a:cubicBezTo>
                    <a:pt x="69" y="87"/>
                    <a:pt x="75" y="77"/>
                    <a:pt x="75" y="67"/>
                  </a:cubicBezTo>
                  <a:cubicBezTo>
                    <a:pt x="75" y="64"/>
                    <a:pt x="74" y="62"/>
                    <a:pt x="73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4802633" y="496880"/>
              <a:ext cx="826476" cy="911078"/>
            </a:xfrm>
            <a:custGeom>
              <a:avLst/>
              <a:gdLst>
                <a:gd name="T0" fmla="*/ 119 w 119"/>
                <a:gd name="T1" fmla="*/ 50 h 131"/>
                <a:gd name="T2" fmla="*/ 109 w 119"/>
                <a:gd name="T3" fmla="*/ 30 h 131"/>
                <a:gd name="T4" fmla="*/ 97 w 119"/>
                <a:gd name="T5" fmla="*/ 19 h 131"/>
                <a:gd name="T6" fmla="*/ 76 w 119"/>
                <a:gd name="T7" fmla="*/ 14 h 131"/>
                <a:gd name="T8" fmla="*/ 76 w 119"/>
                <a:gd name="T9" fmla="*/ 14 h 131"/>
                <a:gd name="T10" fmla="*/ 75 w 119"/>
                <a:gd name="T11" fmla="*/ 14 h 131"/>
                <a:gd name="T12" fmla="*/ 75 w 119"/>
                <a:gd name="T13" fmla="*/ 14 h 131"/>
                <a:gd name="T14" fmla="*/ 30 w 119"/>
                <a:gd name="T15" fmla="*/ 3 h 131"/>
                <a:gd name="T16" fmla="*/ 0 w 119"/>
                <a:gd name="T17" fmla="*/ 42 h 131"/>
                <a:gd name="T18" fmla="*/ 0 w 119"/>
                <a:gd name="T19" fmla="*/ 43 h 131"/>
                <a:gd name="T20" fmla="*/ 35 w 119"/>
                <a:gd name="T21" fmla="*/ 81 h 131"/>
                <a:gd name="T22" fmla="*/ 36 w 119"/>
                <a:gd name="T23" fmla="*/ 81 h 131"/>
                <a:gd name="T24" fmla="*/ 39 w 119"/>
                <a:gd name="T25" fmla="*/ 125 h 131"/>
                <a:gd name="T26" fmla="*/ 45 w 119"/>
                <a:gd name="T27" fmla="*/ 128 h 131"/>
                <a:gd name="T28" fmla="*/ 49 w 119"/>
                <a:gd name="T29" fmla="*/ 129 h 131"/>
                <a:gd name="T30" fmla="*/ 52 w 119"/>
                <a:gd name="T31" fmla="*/ 129 h 131"/>
                <a:gd name="T32" fmla="*/ 60 w 119"/>
                <a:gd name="T33" fmla="*/ 131 h 131"/>
                <a:gd name="T34" fmla="*/ 62 w 119"/>
                <a:gd name="T35" fmla="*/ 87 h 131"/>
                <a:gd name="T36" fmla="*/ 64 w 119"/>
                <a:gd name="T37" fmla="*/ 88 h 131"/>
                <a:gd name="T38" fmla="*/ 72 w 119"/>
                <a:gd name="T39" fmla="*/ 99 h 131"/>
                <a:gd name="T40" fmla="*/ 72 w 119"/>
                <a:gd name="T41" fmla="*/ 100 h 131"/>
                <a:gd name="T42" fmla="*/ 67 w 119"/>
                <a:gd name="T43" fmla="*/ 123 h 131"/>
                <a:gd name="T44" fmla="*/ 68 w 119"/>
                <a:gd name="T45" fmla="*/ 124 h 131"/>
                <a:gd name="T46" fmla="*/ 81 w 119"/>
                <a:gd name="T47" fmla="*/ 114 h 131"/>
                <a:gd name="T48" fmla="*/ 87 w 119"/>
                <a:gd name="T49" fmla="*/ 85 h 131"/>
                <a:gd name="T50" fmla="*/ 63 w 119"/>
                <a:gd name="T51" fmla="*/ 67 h 131"/>
                <a:gd name="T52" fmla="*/ 50 w 119"/>
                <a:gd name="T53" fmla="*/ 64 h 131"/>
                <a:gd name="T54" fmla="*/ 33 w 119"/>
                <a:gd name="T55" fmla="*/ 58 h 131"/>
                <a:gd name="T56" fmla="*/ 22 w 119"/>
                <a:gd name="T57" fmla="*/ 41 h 131"/>
                <a:gd name="T58" fmla="*/ 31 w 119"/>
                <a:gd name="T59" fmla="*/ 25 h 131"/>
                <a:gd name="T60" fmla="*/ 33 w 119"/>
                <a:gd name="T61" fmla="*/ 24 h 131"/>
                <a:gd name="T62" fmla="*/ 35 w 119"/>
                <a:gd name="T63" fmla="*/ 46 h 131"/>
                <a:gd name="T64" fmla="*/ 43 w 119"/>
                <a:gd name="T65" fmla="*/ 49 h 131"/>
                <a:gd name="T66" fmla="*/ 48 w 119"/>
                <a:gd name="T67" fmla="*/ 51 h 131"/>
                <a:gd name="T68" fmla="*/ 50 w 119"/>
                <a:gd name="T69" fmla="*/ 51 h 131"/>
                <a:gd name="T70" fmla="*/ 63 w 119"/>
                <a:gd name="T71" fmla="*/ 54 h 131"/>
                <a:gd name="T72" fmla="*/ 64 w 119"/>
                <a:gd name="T73" fmla="*/ 34 h 131"/>
                <a:gd name="T74" fmla="*/ 64 w 119"/>
                <a:gd name="T75" fmla="*/ 31 h 131"/>
                <a:gd name="T76" fmla="*/ 63 w 119"/>
                <a:gd name="T77" fmla="*/ 30 h 131"/>
                <a:gd name="T78" fmla="*/ 63 w 119"/>
                <a:gd name="T79" fmla="*/ 31 h 131"/>
                <a:gd name="T80" fmla="*/ 66 w 119"/>
                <a:gd name="T81" fmla="*/ 34 h 131"/>
                <a:gd name="T82" fmla="*/ 71 w 119"/>
                <a:gd name="T83" fmla="*/ 41 h 131"/>
                <a:gd name="T84" fmla="*/ 74 w 119"/>
                <a:gd name="T85" fmla="*/ 45 h 131"/>
                <a:gd name="T86" fmla="*/ 118 w 119"/>
                <a:gd name="T87" fmla="*/ 52 h 131"/>
                <a:gd name="T88" fmla="*/ 119 w 119"/>
                <a:gd name="T89" fmla="*/ 50 h 131"/>
                <a:gd name="T90" fmla="*/ 119 w 119"/>
                <a:gd name="T91" fmla="*/ 5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9" h="131">
                  <a:moveTo>
                    <a:pt x="119" y="50"/>
                  </a:moveTo>
                  <a:cubicBezTo>
                    <a:pt x="117" y="43"/>
                    <a:pt x="113" y="36"/>
                    <a:pt x="109" y="30"/>
                  </a:cubicBezTo>
                  <a:cubicBezTo>
                    <a:pt x="105" y="25"/>
                    <a:pt x="101" y="21"/>
                    <a:pt x="97" y="19"/>
                  </a:cubicBezTo>
                  <a:cubicBezTo>
                    <a:pt x="92" y="16"/>
                    <a:pt x="85" y="15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65" y="4"/>
                    <a:pt x="46" y="0"/>
                    <a:pt x="30" y="3"/>
                  </a:cubicBezTo>
                  <a:cubicBezTo>
                    <a:pt x="11" y="7"/>
                    <a:pt x="0" y="21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9"/>
                    <a:pt x="18" y="77"/>
                    <a:pt x="35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91"/>
                    <a:pt x="39" y="124"/>
                    <a:pt x="39" y="125"/>
                  </a:cubicBezTo>
                  <a:cubicBezTo>
                    <a:pt x="41" y="126"/>
                    <a:pt x="43" y="127"/>
                    <a:pt x="45" y="128"/>
                  </a:cubicBezTo>
                  <a:cubicBezTo>
                    <a:pt x="49" y="129"/>
                    <a:pt x="49" y="129"/>
                    <a:pt x="49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5" y="129"/>
                    <a:pt x="58" y="130"/>
                    <a:pt x="60" y="131"/>
                  </a:cubicBezTo>
                  <a:cubicBezTo>
                    <a:pt x="60" y="128"/>
                    <a:pt x="61" y="97"/>
                    <a:pt x="62" y="87"/>
                  </a:cubicBezTo>
                  <a:cubicBezTo>
                    <a:pt x="62" y="87"/>
                    <a:pt x="63" y="88"/>
                    <a:pt x="64" y="88"/>
                  </a:cubicBezTo>
                  <a:cubicBezTo>
                    <a:pt x="69" y="90"/>
                    <a:pt x="72" y="94"/>
                    <a:pt x="72" y="99"/>
                  </a:cubicBezTo>
                  <a:cubicBezTo>
                    <a:pt x="72" y="99"/>
                    <a:pt x="72" y="100"/>
                    <a:pt x="72" y="100"/>
                  </a:cubicBezTo>
                  <a:cubicBezTo>
                    <a:pt x="72" y="108"/>
                    <a:pt x="69" y="120"/>
                    <a:pt x="67" y="123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71" y="125"/>
                    <a:pt x="76" y="120"/>
                    <a:pt x="81" y="114"/>
                  </a:cubicBezTo>
                  <a:cubicBezTo>
                    <a:pt x="85" y="108"/>
                    <a:pt x="91" y="96"/>
                    <a:pt x="87" y="85"/>
                  </a:cubicBezTo>
                  <a:cubicBezTo>
                    <a:pt x="84" y="77"/>
                    <a:pt x="76" y="71"/>
                    <a:pt x="63" y="67"/>
                  </a:cubicBezTo>
                  <a:cubicBezTo>
                    <a:pt x="59" y="66"/>
                    <a:pt x="55" y="65"/>
                    <a:pt x="50" y="64"/>
                  </a:cubicBezTo>
                  <a:cubicBezTo>
                    <a:pt x="43" y="63"/>
                    <a:pt x="37" y="61"/>
                    <a:pt x="33" y="58"/>
                  </a:cubicBezTo>
                  <a:cubicBezTo>
                    <a:pt x="26" y="54"/>
                    <a:pt x="22" y="48"/>
                    <a:pt x="22" y="41"/>
                  </a:cubicBezTo>
                  <a:cubicBezTo>
                    <a:pt x="22" y="35"/>
                    <a:pt x="25" y="29"/>
                    <a:pt x="31" y="25"/>
                  </a:cubicBezTo>
                  <a:cubicBezTo>
                    <a:pt x="31" y="25"/>
                    <a:pt x="32" y="25"/>
                    <a:pt x="33" y="24"/>
                  </a:cubicBezTo>
                  <a:cubicBezTo>
                    <a:pt x="33" y="30"/>
                    <a:pt x="34" y="45"/>
                    <a:pt x="35" y="46"/>
                  </a:cubicBezTo>
                  <a:cubicBezTo>
                    <a:pt x="37" y="47"/>
                    <a:pt x="40" y="48"/>
                    <a:pt x="43" y="49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9" y="51"/>
                    <a:pt x="49" y="51"/>
                    <a:pt x="50" y="51"/>
                  </a:cubicBezTo>
                  <a:cubicBezTo>
                    <a:pt x="53" y="52"/>
                    <a:pt x="59" y="53"/>
                    <a:pt x="63" y="54"/>
                  </a:cubicBezTo>
                  <a:cubicBezTo>
                    <a:pt x="63" y="52"/>
                    <a:pt x="64" y="35"/>
                    <a:pt x="64" y="34"/>
                  </a:cubicBezTo>
                  <a:cubicBezTo>
                    <a:pt x="64" y="34"/>
                    <a:pt x="64" y="33"/>
                    <a:pt x="64" y="31"/>
                  </a:cubicBezTo>
                  <a:cubicBezTo>
                    <a:pt x="63" y="31"/>
                    <a:pt x="63" y="31"/>
                    <a:pt x="63" y="30"/>
                  </a:cubicBezTo>
                  <a:cubicBezTo>
                    <a:pt x="63" y="30"/>
                    <a:pt x="63" y="31"/>
                    <a:pt x="63" y="31"/>
                  </a:cubicBezTo>
                  <a:cubicBezTo>
                    <a:pt x="63" y="31"/>
                    <a:pt x="66" y="34"/>
                    <a:pt x="66" y="34"/>
                  </a:cubicBezTo>
                  <a:cubicBezTo>
                    <a:pt x="68" y="37"/>
                    <a:pt x="70" y="39"/>
                    <a:pt x="71" y="41"/>
                  </a:cubicBezTo>
                  <a:cubicBezTo>
                    <a:pt x="72" y="43"/>
                    <a:pt x="73" y="44"/>
                    <a:pt x="74" y="45"/>
                  </a:cubicBezTo>
                  <a:cubicBezTo>
                    <a:pt x="84" y="55"/>
                    <a:pt x="100" y="54"/>
                    <a:pt x="118" y="52"/>
                  </a:cubicBezTo>
                  <a:cubicBezTo>
                    <a:pt x="118" y="52"/>
                    <a:pt x="119" y="51"/>
                    <a:pt x="119" y="50"/>
                  </a:cubicBezTo>
                  <a:cubicBezTo>
                    <a:pt x="119" y="50"/>
                    <a:pt x="119" y="50"/>
                    <a:pt x="119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5010879" y="210541"/>
              <a:ext cx="253798" cy="260308"/>
            </a:xfrm>
            <a:custGeom>
              <a:avLst/>
              <a:gdLst>
                <a:gd name="T0" fmla="*/ 17 w 36"/>
                <a:gd name="T1" fmla="*/ 35 h 37"/>
                <a:gd name="T2" fmla="*/ 35 w 36"/>
                <a:gd name="T3" fmla="*/ 36 h 37"/>
                <a:gd name="T4" fmla="*/ 36 w 36"/>
                <a:gd name="T5" fmla="*/ 12 h 37"/>
                <a:gd name="T6" fmla="*/ 19 w 36"/>
                <a:gd name="T7" fmla="*/ 0 h 37"/>
                <a:gd name="T8" fmla="*/ 3 w 36"/>
                <a:gd name="T9" fmla="*/ 5 h 37"/>
                <a:gd name="T10" fmla="*/ 0 w 36"/>
                <a:gd name="T11" fmla="*/ 13 h 37"/>
                <a:gd name="T12" fmla="*/ 1 w 36"/>
                <a:gd name="T13" fmla="*/ 37 h 37"/>
                <a:gd name="T14" fmla="*/ 17 w 36"/>
                <a:gd name="T15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7">
                  <a:moveTo>
                    <a:pt x="17" y="35"/>
                  </a:moveTo>
                  <a:cubicBezTo>
                    <a:pt x="25" y="35"/>
                    <a:pt x="28" y="35"/>
                    <a:pt x="35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3"/>
                    <a:pt x="25" y="1"/>
                    <a:pt x="19" y="0"/>
                  </a:cubicBezTo>
                  <a:cubicBezTo>
                    <a:pt x="11" y="0"/>
                    <a:pt x="6" y="1"/>
                    <a:pt x="3" y="5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3"/>
                    <a:pt x="1" y="34"/>
                    <a:pt x="1" y="37"/>
                  </a:cubicBezTo>
                  <a:cubicBezTo>
                    <a:pt x="8" y="35"/>
                    <a:pt x="17" y="35"/>
                    <a:pt x="17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2394783" y="3008852"/>
              <a:ext cx="5512021" cy="780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"/>
            <p:cNvSpPr>
              <a:spLocks noEditPoints="1"/>
            </p:cNvSpPr>
            <p:nvPr/>
          </p:nvSpPr>
          <p:spPr bwMode="auto">
            <a:xfrm>
              <a:off x="2492396" y="3503438"/>
              <a:ext cx="370937" cy="396972"/>
            </a:xfrm>
            <a:custGeom>
              <a:avLst/>
              <a:gdLst>
                <a:gd name="T0" fmla="*/ 26 w 57"/>
                <a:gd name="T1" fmla="*/ 0 h 61"/>
                <a:gd name="T2" fmla="*/ 32 w 57"/>
                <a:gd name="T3" fmla="*/ 0 h 61"/>
                <a:gd name="T4" fmla="*/ 57 w 57"/>
                <a:gd name="T5" fmla="*/ 61 h 61"/>
                <a:gd name="T6" fmla="*/ 50 w 57"/>
                <a:gd name="T7" fmla="*/ 61 h 61"/>
                <a:gd name="T8" fmla="*/ 44 w 57"/>
                <a:gd name="T9" fmla="*/ 45 h 61"/>
                <a:gd name="T10" fmla="*/ 13 w 57"/>
                <a:gd name="T11" fmla="*/ 45 h 61"/>
                <a:gd name="T12" fmla="*/ 6 w 57"/>
                <a:gd name="T13" fmla="*/ 61 h 61"/>
                <a:gd name="T14" fmla="*/ 0 w 57"/>
                <a:gd name="T15" fmla="*/ 61 h 61"/>
                <a:gd name="T16" fmla="*/ 26 w 57"/>
                <a:gd name="T17" fmla="*/ 0 h 61"/>
                <a:gd name="T18" fmla="*/ 29 w 57"/>
                <a:gd name="T19" fmla="*/ 6 h 61"/>
                <a:gd name="T20" fmla="*/ 15 w 57"/>
                <a:gd name="T21" fmla="*/ 40 h 61"/>
                <a:gd name="T22" fmla="*/ 42 w 57"/>
                <a:gd name="T23" fmla="*/ 40 h 61"/>
                <a:gd name="T24" fmla="*/ 29 w 57"/>
                <a:gd name="T25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1">
                  <a:moveTo>
                    <a:pt x="26" y="0"/>
                  </a:moveTo>
                  <a:lnTo>
                    <a:pt x="32" y="0"/>
                  </a:lnTo>
                  <a:lnTo>
                    <a:pt x="57" y="61"/>
                  </a:lnTo>
                  <a:lnTo>
                    <a:pt x="50" y="61"/>
                  </a:lnTo>
                  <a:lnTo>
                    <a:pt x="44" y="45"/>
                  </a:lnTo>
                  <a:lnTo>
                    <a:pt x="13" y="45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26" y="0"/>
                  </a:lnTo>
                  <a:close/>
                  <a:moveTo>
                    <a:pt x="29" y="6"/>
                  </a:moveTo>
                  <a:lnTo>
                    <a:pt x="15" y="40"/>
                  </a:lnTo>
                  <a:lnTo>
                    <a:pt x="42" y="40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3279830" y="3503438"/>
              <a:ext cx="409983" cy="396972"/>
            </a:xfrm>
            <a:custGeom>
              <a:avLst/>
              <a:gdLst>
                <a:gd name="T0" fmla="*/ 0 w 63"/>
                <a:gd name="T1" fmla="*/ 0 h 61"/>
                <a:gd name="T2" fmla="*/ 9 w 63"/>
                <a:gd name="T3" fmla="*/ 0 h 61"/>
                <a:gd name="T4" fmla="*/ 32 w 63"/>
                <a:gd name="T5" fmla="*/ 54 h 61"/>
                <a:gd name="T6" fmla="*/ 54 w 63"/>
                <a:gd name="T7" fmla="*/ 0 h 61"/>
                <a:gd name="T8" fmla="*/ 63 w 63"/>
                <a:gd name="T9" fmla="*/ 0 h 61"/>
                <a:gd name="T10" fmla="*/ 63 w 63"/>
                <a:gd name="T11" fmla="*/ 61 h 61"/>
                <a:gd name="T12" fmla="*/ 58 w 63"/>
                <a:gd name="T13" fmla="*/ 61 h 61"/>
                <a:gd name="T14" fmla="*/ 58 w 63"/>
                <a:gd name="T15" fmla="*/ 7 h 61"/>
                <a:gd name="T16" fmla="*/ 56 w 63"/>
                <a:gd name="T17" fmla="*/ 7 h 61"/>
                <a:gd name="T18" fmla="*/ 34 w 63"/>
                <a:gd name="T19" fmla="*/ 61 h 61"/>
                <a:gd name="T20" fmla="*/ 30 w 63"/>
                <a:gd name="T21" fmla="*/ 61 h 61"/>
                <a:gd name="T22" fmla="*/ 6 w 63"/>
                <a:gd name="T23" fmla="*/ 7 h 61"/>
                <a:gd name="T24" fmla="*/ 6 w 63"/>
                <a:gd name="T25" fmla="*/ 7 h 61"/>
                <a:gd name="T26" fmla="*/ 6 w 63"/>
                <a:gd name="T27" fmla="*/ 61 h 61"/>
                <a:gd name="T28" fmla="*/ 0 w 63"/>
                <a:gd name="T29" fmla="*/ 61 h 61"/>
                <a:gd name="T30" fmla="*/ 0 w 63"/>
                <a:gd name="T3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61">
                  <a:moveTo>
                    <a:pt x="0" y="0"/>
                  </a:moveTo>
                  <a:lnTo>
                    <a:pt x="9" y="0"/>
                  </a:lnTo>
                  <a:lnTo>
                    <a:pt x="32" y="54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63" y="61"/>
                  </a:lnTo>
                  <a:lnTo>
                    <a:pt x="58" y="61"/>
                  </a:lnTo>
                  <a:lnTo>
                    <a:pt x="58" y="7"/>
                  </a:lnTo>
                  <a:lnTo>
                    <a:pt x="56" y="7"/>
                  </a:lnTo>
                  <a:lnTo>
                    <a:pt x="34" y="61"/>
                  </a:lnTo>
                  <a:lnTo>
                    <a:pt x="30" y="61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4145353" y="3503438"/>
              <a:ext cx="214752" cy="396972"/>
            </a:xfrm>
            <a:custGeom>
              <a:avLst/>
              <a:gdLst>
                <a:gd name="T0" fmla="*/ 0 w 33"/>
                <a:gd name="T1" fmla="*/ 0 h 61"/>
                <a:gd name="T2" fmla="*/ 31 w 33"/>
                <a:gd name="T3" fmla="*/ 0 h 61"/>
                <a:gd name="T4" fmla="*/ 31 w 33"/>
                <a:gd name="T5" fmla="*/ 6 h 61"/>
                <a:gd name="T6" fmla="*/ 7 w 33"/>
                <a:gd name="T7" fmla="*/ 6 h 61"/>
                <a:gd name="T8" fmla="*/ 7 w 33"/>
                <a:gd name="T9" fmla="*/ 27 h 61"/>
                <a:gd name="T10" fmla="*/ 29 w 33"/>
                <a:gd name="T11" fmla="*/ 27 h 61"/>
                <a:gd name="T12" fmla="*/ 29 w 33"/>
                <a:gd name="T13" fmla="*/ 33 h 61"/>
                <a:gd name="T14" fmla="*/ 7 w 33"/>
                <a:gd name="T15" fmla="*/ 33 h 61"/>
                <a:gd name="T16" fmla="*/ 7 w 33"/>
                <a:gd name="T17" fmla="*/ 56 h 61"/>
                <a:gd name="T18" fmla="*/ 33 w 33"/>
                <a:gd name="T19" fmla="*/ 56 h 61"/>
                <a:gd name="T20" fmla="*/ 33 w 33"/>
                <a:gd name="T21" fmla="*/ 61 h 61"/>
                <a:gd name="T22" fmla="*/ 0 w 33"/>
                <a:gd name="T23" fmla="*/ 61 h 61"/>
                <a:gd name="T24" fmla="*/ 0 w 33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61">
                  <a:moveTo>
                    <a:pt x="0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29" y="27"/>
                  </a:lnTo>
                  <a:lnTo>
                    <a:pt x="29" y="33"/>
                  </a:lnTo>
                  <a:lnTo>
                    <a:pt x="7" y="33"/>
                  </a:lnTo>
                  <a:lnTo>
                    <a:pt x="7" y="56"/>
                  </a:lnTo>
                  <a:lnTo>
                    <a:pt x="33" y="56"/>
                  </a:lnTo>
                  <a:lnTo>
                    <a:pt x="33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2"/>
            <p:cNvSpPr>
              <a:spLocks noEditPoints="1"/>
            </p:cNvSpPr>
            <p:nvPr/>
          </p:nvSpPr>
          <p:spPr bwMode="auto">
            <a:xfrm>
              <a:off x="4802633" y="3503438"/>
              <a:ext cx="247293" cy="396972"/>
            </a:xfrm>
            <a:custGeom>
              <a:avLst/>
              <a:gdLst>
                <a:gd name="T0" fmla="*/ 0 w 36"/>
                <a:gd name="T1" fmla="*/ 0 h 57"/>
                <a:gd name="T2" fmla="*/ 15 w 36"/>
                <a:gd name="T3" fmla="*/ 0 h 57"/>
                <a:gd name="T4" fmla="*/ 32 w 36"/>
                <a:gd name="T5" fmla="*/ 15 h 57"/>
                <a:gd name="T6" fmla="*/ 19 w 36"/>
                <a:gd name="T7" fmla="*/ 28 h 57"/>
                <a:gd name="T8" fmla="*/ 19 w 36"/>
                <a:gd name="T9" fmla="*/ 28 h 57"/>
                <a:gd name="T10" fmla="*/ 26 w 36"/>
                <a:gd name="T11" fmla="*/ 35 h 57"/>
                <a:gd name="T12" fmla="*/ 36 w 36"/>
                <a:gd name="T13" fmla="*/ 57 h 57"/>
                <a:gd name="T14" fmla="*/ 30 w 36"/>
                <a:gd name="T15" fmla="*/ 57 h 57"/>
                <a:gd name="T16" fmla="*/ 21 w 36"/>
                <a:gd name="T17" fmla="*/ 38 h 57"/>
                <a:gd name="T18" fmla="*/ 10 w 36"/>
                <a:gd name="T19" fmla="*/ 30 h 57"/>
                <a:gd name="T20" fmla="*/ 5 w 36"/>
                <a:gd name="T21" fmla="*/ 30 h 57"/>
                <a:gd name="T22" fmla="*/ 5 w 36"/>
                <a:gd name="T23" fmla="*/ 57 h 57"/>
                <a:gd name="T24" fmla="*/ 0 w 36"/>
                <a:gd name="T25" fmla="*/ 57 h 57"/>
                <a:gd name="T26" fmla="*/ 0 w 36"/>
                <a:gd name="T27" fmla="*/ 0 h 57"/>
                <a:gd name="T28" fmla="*/ 5 w 36"/>
                <a:gd name="T29" fmla="*/ 25 h 57"/>
                <a:gd name="T30" fmla="*/ 11 w 36"/>
                <a:gd name="T31" fmla="*/ 25 h 57"/>
                <a:gd name="T32" fmla="*/ 26 w 36"/>
                <a:gd name="T33" fmla="*/ 15 h 57"/>
                <a:gd name="T34" fmla="*/ 11 w 36"/>
                <a:gd name="T35" fmla="*/ 5 h 57"/>
                <a:gd name="T36" fmla="*/ 5 w 36"/>
                <a:gd name="T37" fmla="*/ 5 h 57"/>
                <a:gd name="T38" fmla="*/ 5 w 36"/>
                <a:gd name="T39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57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5" y="0"/>
                    <a:pt x="32" y="4"/>
                    <a:pt x="32" y="15"/>
                  </a:cubicBezTo>
                  <a:cubicBezTo>
                    <a:pt x="32" y="22"/>
                    <a:pt x="26" y="27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9"/>
                    <a:pt x="24" y="31"/>
                    <a:pt x="26" y="35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8" y="30"/>
                    <a:pt x="16" y="30"/>
                    <a:pt x="10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  <a:moveTo>
                    <a:pt x="5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8" y="25"/>
                    <a:pt x="26" y="23"/>
                    <a:pt x="26" y="15"/>
                  </a:cubicBezTo>
                  <a:cubicBezTo>
                    <a:pt x="26" y="5"/>
                    <a:pt x="19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3"/>
            <p:cNvSpPr>
              <a:spLocks noChangeArrowheads="1"/>
            </p:cNvSpPr>
            <p:nvPr/>
          </p:nvSpPr>
          <p:spPr bwMode="auto">
            <a:xfrm>
              <a:off x="5479433" y="3503438"/>
              <a:ext cx="3253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"/>
            <p:cNvSpPr>
              <a:spLocks/>
            </p:cNvSpPr>
            <p:nvPr/>
          </p:nvSpPr>
          <p:spPr bwMode="auto">
            <a:xfrm>
              <a:off x="5947988" y="3496928"/>
              <a:ext cx="299354" cy="416493"/>
            </a:xfrm>
            <a:custGeom>
              <a:avLst/>
              <a:gdLst>
                <a:gd name="T0" fmla="*/ 42 w 43"/>
                <a:gd name="T1" fmla="*/ 7 h 59"/>
                <a:gd name="T2" fmla="*/ 29 w 43"/>
                <a:gd name="T3" fmla="*/ 5 h 59"/>
                <a:gd name="T4" fmla="*/ 6 w 43"/>
                <a:gd name="T5" fmla="*/ 30 h 59"/>
                <a:gd name="T6" fmla="*/ 29 w 43"/>
                <a:gd name="T7" fmla="*/ 54 h 59"/>
                <a:gd name="T8" fmla="*/ 42 w 43"/>
                <a:gd name="T9" fmla="*/ 52 h 59"/>
                <a:gd name="T10" fmla="*/ 43 w 43"/>
                <a:gd name="T11" fmla="*/ 57 h 59"/>
                <a:gd name="T12" fmla="*/ 29 w 43"/>
                <a:gd name="T13" fmla="*/ 59 h 59"/>
                <a:gd name="T14" fmla="*/ 0 w 43"/>
                <a:gd name="T15" fmla="*/ 30 h 59"/>
                <a:gd name="T16" fmla="*/ 29 w 43"/>
                <a:gd name="T17" fmla="*/ 0 h 59"/>
                <a:gd name="T18" fmla="*/ 43 w 43"/>
                <a:gd name="T19" fmla="*/ 2 h 59"/>
                <a:gd name="T20" fmla="*/ 42 w 43"/>
                <a:gd name="T2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59">
                  <a:moveTo>
                    <a:pt x="42" y="7"/>
                  </a:moveTo>
                  <a:cubicBezTo>
                    <a:pt x="39" y="5"/>
                    <a:pt x="33" y="5"/>
                    <a:pt x="29" y="5"/>
                  </a:cubicBezTo>
                  <a:cubicBezTo>
                    <a:pt x="14" y="5"/>
                    <a:pt x="6" y="15"/>
                    <a:pt x="6" y="30"/>
                  </a:cubicBezTo>
                  <a:cubicBezTo>
                    <a:pt x="6" y="44"/>
                    <a:pt x="14" y="54"/>
                    <a:pt x="29" y="54"/>
                  </a:cubicBezTo>
                  <a:cubicBezTo>
                    <a:pt x="33" y="54"/>
                    <a:pt x="39" y="54"/>
                    <a:pt x="42" y="52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39" y="59"/>
                    <a:pt x="33" y="59"/>
                    <a:pt x="29" y="59"/>
                  </a:cubicBezTo>
                  <a:cubicBezTo>
                    <a:pt x="11" y="59"/>
                    <a:pt x="0" y="47"/>
                    <a:pt x="0" y="30"/>
                  </a:cubicBezTo>
                  <a:cubicBezTo>
                    <a:pt x="0" y="12"/>
                    <a:pt x="12" y="0"/>
                    <a:pt x="29" y="0"/>
                  </a:cubicBezTo>
                  <a:cubicBezTo>
                    <a:pt x="33" y="0"/>
                    <a:pt x="40" y="0"/>
                    <a:pt x="43" y="2"/>
                  </a:cubicBezTo>
                  <a:lnTo>
                    <a:pt x="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5"/>
            <p:cNvSpPr>
              <a:spLocks noEditPoints="1"/>
            </p:cNvSpPr>
            <p:nvPr/>
          </p:nvSpPr>
          <p:spPr bwMode="auto">
            <a:xfrm>
              <a:off x="6676850" y="3503438"/>
              <a:ext cx="357922" cy="396972"/>
            </a:xfrm>
            <a:custGeom>
              <a:avLst/>
              <a:gdLst>
                <a:gd name="T0" fmla="*/ 24 w 55"/>
                <a:gd name="T1" fmla="*/ 0 h 61"/>
                <a:gd name="T2" fmla="*/ 32 w 55"/>
                <a:gd name="T3" fmla="*/ 0 h 61"/>
                <a:gd name="T4" fmla="*/ 55 w 55"/>
                <a:gd name="T5" fmla="*/ 61 h 61"/>
                <a:gd name="T6" fmla="*/ 50 w 55"/>
                <a:gd name="T7" fmla="*/ 61 h 61"/>
                <a:gd name="T8" fmla="*/ 42 w 55"/>
                <a:gd name="T9" fmla="*/ 45 h 61"/>
                <a:gd name="T10" fmla="*/ 11 w 55"/>
                <a:gd name="T11" fmla="*/ 45 h 61"/>
                <a:gd name="T12" fmla="*/ 5 w 55"/>
                <a:gd name="T13" fmla="*/ 61 h 61"/>
                <a:gd name="T14" fmla="*/ 0 w 55"/>
                <a:gd name="T15" fmla="*/ 61 h 61"/>
                <a:gd name="T16" fmla="*/ 24 w 55"/>
                <a:gd name="T17" fmla="*/ 0 h 61"/>
                <a:gd name="T18" fmla="*/ 27 w 55"/>
                <a:gd name="T19" fmla="*/ 6 h 61"/>
                <a:gd name="T20" fmla="*/ 15 w 55"/>
                <a:gd name="T21" fmla="*/ 40 h 61"/>
                <a:gd name="T22" fmla="*/ 41 w 55"/>
                <a:gd name="T23" fmla="*/ 40 h 61"/>
                <a:gd name="T24" fmla="*/ 27 w 55"/>
                <a:gd name="T25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61">
                  <a:moveTo>
                    <a:pt x="24" y="0"/>
                  </a:moveTo>
                  <a:lnTo>
                    <a:pt x="32" y="0"/>
                  </a:lnTo>
                  <a:lnTo>
                    <a:pt x="55" y="61"/>
                  </a:lnTo>
                  <a:lnTo>
                    <a:pt x="50" y="61"/>
                  </a:lnTo>
                  <a:lnTo>
                    <a:pt x="42" y="45"/>
                  </a:lnTo>
                  <a:lnTo>
                    <a:pt x="11" y="45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24" y="0"/>
                  </a:lnTo>
                  <a:close/>
                  <a:moveTo>
                    <a:pt x="27" y="6"/>
                  </a:moveTo>
                  <a:lnTo>
                    <a:pt x="15" y="40"/>
                  </a:lnTo>
                  <a:lnTo>
                    <a:pt x="41" y="40"/>
                  </a:lnTo>
                  <a:lnTo>
                    <a:pt x="2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6"/>
            <p:cNvSpPr>
              <a:spLocks/>
            </p:cNvSpPr>
            <p:nvPr/>
          </p:nvSpPr>
          <p:spPr bwMode="auto">
            <a:xfrm>
              <a:off x="7451265" y="3503438"/>
              <a:ext cx="292845" cy="396972"/>
            </a:xfrm>
            <a:custGeom>
              <a:avLst/>
              <a:gdLst>
                <a:gd name="T0" fmla="*/ 0 w 45"/>
                <a:gd name="T1" fmla="*/ 0 h 61"/>
                <a:gd name="T2" fmla="*/ 8 w 45"/>
                <a:gd name="T3" fmla="*/ 0 h 61"/>
                <a:gd name="T4" fmla="*/ 39 w 45"/>
                <a:gd name="T5" fmla="*/ 54 h 61"/>
                <a:gd name="T6" fmla="*/ 39 w 45"/>
                <a:gd name="T7" fmla="*/ 54 h 61"/>
                <a:gd name="T8" fmla="*/ 39 w 45"/>
                <a:gd name="T9" fmla="*/ 0 h 61"/>
                <a:gd name="T10" fmla="*/ 45 w 45"/>
                <a:gd name="T11" fmla="*/ 0 h 61"/>
                <a:gd name="T12" fmla="*/ 45 w 45"/>
                <a:gd name="T13" fmla="*/ 61 h 61"/>
                <a:gd name="T14" fmla="*/ 38 w 45"/>
                <a:gd name="T15" fmla="*/ 61 h 61"/>
                <a:gd name="T16" fmla="*/ 7 w 45"/>
                <a:gd name="T17" fmla="*/ 9 h 61"/>
                <a:gd name="T18" fmla="*/ 7 w 45"/>
                <a:gd name="T19" fmla="*/ 9 h 61"/>
                <a:gd name="T20" fmla="*/ 7 w 45"/>
                <a:gd name="T21" fmla="*/ 61 h 61"/>
                <a:gd name="T22" fmla="*/ 0 w 45"/>
                <a:gd name="T23" fmla="*/ 61 h 61"/>
                <a:gd name="T24" fmla="*/ 0 w 45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1">
                  <a:moveTo>
                    <a:pt x="0" y="0"/>
                  </a:moveTo>
                  <a:lnTo>
                    <a:pt x="8" y="0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5" y="61"/>
                  </a:lnTo>
                  <a:lnTo>
                    <a:pt x="38" y="61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7"/>
            <p:cNvSpPr>
              <a:spLocks noEditPoints="1"/>
            </p:cNvSpPr>
            <p:nvPr/>
          </p:nvSpPr>
          <p:spPr bwMode="auto">
            <a:xfrm>
              <a:off x="2492396" y="5227976"/>
              <a:ext cx="370937" cy="396972"/>
            </a:xfrm>
            <a:custGeom>
              <a:avLst/>
              <a:gdLst>
                <a:gd name="T0" fmla="*/ 26 w 57"/>
                <a:gd name="T1" fmla="*/ 0 h 61"/>
                <a:gd name="T2" fmla="*/ 32 w 57"/>
                <a:gd name="T3" fmla="*/ 0 h 61"/>
                <a:gd name="T4" fmla="*/ 57 w 57"/>
                <a:gd name="T5" fmla="*/ 61 h 61"/>
                <a:gd name="T6" fmla="*/ 50 w 57"/>
                <a:gd name="T7" fmla="*/ 61 h 61"/>
                <a:gd name="T8" fmla="*/ 44 w 57"/>
                <a:gd name="T9" fmla="*/ 45 h 61"/>
                <a:gd name="T10" fmla="*/ 13 w 57"/>
                <a:gd name="T11" fmla="*/ 45 h 61"/>
                <a:gd name="T12" fmla="*/ 6 w 57"/>
                <a:gd name="T13" fmla="*/ 61 h 61"/>
                <a:gd name="T14" fmla="*/ 0 w 57"/>
                <a:gd name="T15" fmla="*/ 61 h 61"/>
                <a:gd name="T16" fmla="*/ 26 w 57"/>
                <a:gd name="T17" fmla="*/ 0 h 61"/>
                <a:gd name="T18" fmla="*/ 29 w 57"/>
                <a:gd name="T19" fmla="*/ 5 h 61"/>
                <a:gd name="T20" fmla="*/ 15 w 57"/>
                <a:gd name="T21" fmla="*/ 39 h 61"/>
                <a:gd name="T22" fmla="*/ 42 w 57"/>
                <a:gd name="T23" fmla="*/ 39 h 61"/>
                <a:gd name="T24" fmla="*/ 29 w 57"/>
                <a:gd name="T25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1">
                  <a:moveTo>
                    <a:pt x="26" y="0"/>
                  </a:moveTo>
                  <a:lnTo>
                    <a:pt x="32" y="0"/>
                  </a:lnTo>
                  <a:lnTo>
                    <a:pt x="57" y="61"/>
                  </a:lnTo>
                  <a:lnTo>
                    <a:pt x="50" y="61"/>
                  </a:lnTo>
                  <a:lnTo>
                    <a:pt x="44" y="45"/>
                  </a:lnTo>
                  <a:lnTo>
                    <a:pt x="13" y="45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26" y="0"/>
                  </a:lnTo>
                  <a:close/>
                  <a:moveTo>
                    <a:pt x="29" y="5"/>
                  </a:moveTo>
                  <a:lnTo>
                    <a:pt x="15" y="39"/>
                  </a:lnTo>
                  <a:lnTo>
                    <a:pt x="42" y="39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8"/>
            <p:cNvSpPr>
              <a:spLocks/>
            </p:cNvSpPr>
            <p:nvPr/>
          </p:nvSpPr>
          <p:spPr bwMode="auto">
            <a:xfrm>
              <a:off x="3091105" y="5221471"/>
              <a:ext cx="221262" cy="409987"/>
            </a:xfrm>
            <a:custGeom>
              <a:avLst/>
              <a:gdLst>
                <a:gd name="T0" fmla="*/ 1 w 32"/>
                <a:gd name="T1" fmla="*/ 51 h 59"/>
                <a:gd name="T2" fmla="*/ 13 w 32"/>
                <a:gd name="T3" fmla="*/ 54 h 59"/>
                <a:gd name="T4" fmla="*/ 26 w 32"/>
                <a:gd name="T5" fmla="*/ 43 h 59"/>
                <a:gd name="T6" fmla="*/ 0 w 32"/>
                <a:gd name="T7" fmla="*/ 15 h 59"/>
                <a:gd name="T8" fmla="*/ 18 w 32"/>
                <a:gd name="T9" fmla="*/ 0 h 59"/>
                <a:gd name="T10" fmla="*/ 29 w 32"/>
                <a:gd name="T11" fmla="*/ 2 h 59"/>
                <a:gd name="T12" fmla="*/ 29 w 32"/>
                <a:gd name="T13" fmla="*/ 7 h 59"/>
                <a:gd name="T14" fmla="*/ 18 w 32"/>
                <a:gd name="T15" fmla="*/ 5 h 59"/>
                <a:gd name="T16" fmla="*/ 6 w 32"/>
                <a:gd name="T17" fmla="*/ 15 h 59"/>
                <a:gd name="T18" fmla="*/ 32 w 32"/>
                <a:gd name="T19" fmla="*/ 43 h 59"/>
                <a:gd name="T20" fmla="*/ 13 w 32"/>
                <a:gd name="T21" fmla="*/ 59 h 59"/>
                <a:gd name="T22" fmla="*/ 0 w 32"/>
                <a:gd name="T23" fmla="*/ 57 h 59"/>
                <a:gd name="T24" fmla="*/ 1 w 32"/>
                <a:gd name="T25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9">
                  <a:moveTo>
                    <a:pt x="1" y="51"/>
                  </a:moveTo>
                  <a:cubicBezTo>
                    <a:pt x="4" y="53"/>
                    <a:pt x="8" y="54"/>
                    <a:pt x="13" y="54"/>
                  </a:cubicBezTo>
                  <a:cubicBezTo>
                    <a:pt x="20" y="54"/>
                    <a:pt x="26" y="51"/>
                    <a:pt x="26" y="43"/>
                  </a:cubicBezTo>
                  <a:cubicBezTo>
                    <a:pt x="26" y="31"/>
                    <a:pt x="0" y="30"/>
                    <a:pt x="0" y="15"/>
                  </a:cubicBezTo>
                  <a:cubicBezTo>
                    <a:pt x="0" y="6"/>
                    <a:pt x="8" y="0"/>
                    <a:pt x="18" y="0"/>
                  </a:cubicBezTo>
                  <a:cubicBezTo>
                    <a:pt x="21" y="0"/>
                    <a:pt x="25" y="0"/>
                    <a:pt x="29" y="2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6" y="6"/>
                    <a:pt x="22" y="5"/>
                    <a:pt x="18" y="5"/>
                  </a:cubicBezTo>
                  <a:cubicBezTo>
                    <a:pt x="12" y="5"/>
                    <a:pt x="6" y="7"/>
                    <a:pt x="6" y="15"/>
                  </a:cubicBezTo>
                  <a:cubicBezTo>
                    <a:pt x="6" y="26"/>
                    <a:pt x="32" y="26"/>
                    <a:pt x="32" y="43"/>
                  </a:cubicBezTo>
                  <a:cubicBezTo>
                    <a:pt x="32" y="55"/>
                    <a:pt x="22" y="59"/>
                    <a:pt x="13" y="59"/>
                  </a:cubicBezTo>
                  <a:cubicBezTo>
                    <a:pt x="8" y="59"/>
                    <a:pt x="3" y="58"/>
                    <a:pt x="0" y="57"/>
                  </a:cubicBezTo>
                  <a:lnTo>
                    <a:pt x="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9"/>
            <p:cNvSpPr>
              <a:spLocks/>
            </p:cNvSpPr>
            <p:nvPr/>
          </p:nvSpPr>
          <p:spPr bwMode="auto">
            <a:xfrm>
              <a:off x="3566169" y="5221471"/>
              <a:ext cx="221262" cy="409987"/>
            </a:xfrm>
            <a:custGeom>
              <a:avLst/>
              <a:gdLst>
                <a:gd name="T0" fmla="*/ 1 w 32"/>
                <a:gd name="T1" fmla="*/ 51 h 59"/>
                <a:gd name="T2" fmla="*/ 14 w 32"/>
                <a:gd name="T3" fmla="*/ 54 h 59"/>
                <a:gd name="T4" fmla="*/ 27 w 32"/>
                <a:gd name="T5" fmla="*/ 43 h 59"/>
                <a:gd name="T6" fmla="*/ 0 w 32"/>
                <a:gd name="T7" fmla="*/ 15 h 59"/>
                <a:gd name="T8" fmla="*/ 18 w 32"/>
                <a:gd name="T9" fmla="*/ 0 h 59"/>
                <a:gd name="T10" fmla="*/ 30 w 32"/>
                <a:gd name="T11" fmla="*/ 2 h 59"/>
                <a:gd name="T12" fmla="*/ 29 w 32"/>
                <a:gd name="T13" fmla="*/ 7 h 59"/>
                <a:gd name="T14" fmla="*/ 18 w 32"/>
                <a:gd name="T15" fmla="*/ 5 h 59"/>
                <a:gd name="T16" fmla="*/ 6 w 32"/>
                <a:gd name="T17" fmla="*/ 15 h 59"/>
                <a:gd name="T18" fmla="*/ 32 w 32"/>
                <a:gd name="T19" fmla="*/ 43 h 59"/>
                <a:gd name="T20" fmla="*/ 13 w 32"/>
                <a:gd name="T21" fmla="*/ 59 h 59"/>
                <a:gd name="T22" fmla="*/ 0 w 32"/>
                <a:gd name="T23" fmla="*/ 57 h 59"/>
                <a:gd name="T24" fmla="*/ 1 w 32"/>
                <a:gd name="T25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9">
                  <a:moveTo>
                    <a:pt x="1" y="51"/>
                  </a:moveTo>
                  <a:cubicBezTo>
                    <a:pt x="4" y="53"/>
                    <a:pt x="8" y="54"/>
                    <a:pt x="14" y="54"/>
                  </a:cubicBezTo>
                  <a:cubicBezTo>
                    <a:pt x="21" y="54"/>
                    <a:pt x="27" y="51"/>
                    <a:pt x="27" y="43"/>
                  </a:cubicBezTo>
                  <a:cubicBezTo>
                    <a:pt x="27" y="31"/>
                    <a:pt x="0" y="30"/>
                    <a:pt x="0" y="15"/>
                  </a:cubicBezTo>
                  <a:cubicBezTo>
                    <a:pt x="0" y="6"/>
                    <a:pt x="8" y="0"/>
                    <a:pt x="18" y="0"/>
                  </a:cubicBezTo>
                  <a:cubicBezTo>
                    <a:pt x="21" y="0"/>
                    <a:pt x="26" y="0"/>
                    <a:pt x="30" y="2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6" y="6"/>
                    <a:pt x="22" y="5"/>
                    <a:pt x="18" y="5"/>
                  </a:cubicBezTo>
                  <a:cubicBezTo>
                    <a:pt x="12" y="5"/>
                    <a:pt x="6" y="7"/>
                    <a:pt x="6" y="15"/>
                  </a:cubicBezTo>
                  <a:cubicBezTo>
                    <a:pt x="6" y="26"/>
                    <a:pt x="32" y="26"/>
                    <a:pt x="32" y="43"/>
                  </a:cubicBezTo>
                  <a:cubicBezTo>
                    <a:pt x="32" y="55"/>
                    <a:pt x="22" y="59"/>
                    <a:pt x="13" y="59"/>
                  </a:cubicBezTo>
                  <a:cubicBezTo>
                    <a:pt x="8" y="59"/>
                    <a:pt x="3" y="58"/>
                    <a:pt x="0" y="57"/>
                  </a:cubicBezTo>
                  <a:lnTo>
                    <a:pt x="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0"/>
            <p:cNvSpPr>
              <a:spLocks noEditPoints="1"/>
            </p:cNvSpPr>
            <p:nvPr/>
          </p:nvSpPr>
          <p:spPr bwMode="auto">
            <a:xfrm>
              <a:off x="4034724" y="5221471"/>
              <a:ext cx="357922" cy="409987"/>
            </a:xfrm>
            <a:custGeom>
              <a:avLst/>
              <a:gdLst>
                <a:gd name="T0" fmla="*/ 25 w 51"/>
                <a:gd name="T1" fmla="*/ 0 h 59"/>
                <a:gd name="T2" fmla="*/ 51 w 51"/>
                <a:gd name="T3" fmla="*/ 30 h 59"/>
                <a:gd name="T4" fmla="*/ 25 w 51"/>
                <a:gd name="T5" fmla="*/ 59 h 59"/>
                <a:gd name="T6" fmla="*/ 0 w 51"/>
                <a:gd name="T7" fmla="*/ 30 h 59"/>
                <a:gd name="T8" fmla="*/ 25 w 51"/>
                <a:gd name="T9" fmla="*/ 0 h 59"/>
                <a:gd name="T10" fmla="*/ 6 w 51"/>
                <a:gd name="T11" fmla="*/ 30 h 59"/>
                <a:gd name="T12" fmla="*/ 25 w 51"/>
                <a:gd name="T13" fmla="*/ 54 h 59"/>
                <a:gd name="T14" fmla="*/ 45 w 51"/>
                <a:gd name="T15" fmla="*/ 30 h 59"/>
                <a:gd name="T16" fmla="*/ 25 w 51"/>
                <a:gd name="T17" fmla="*/ 5 h 59"/>
                <a:gd name="T18" fmla="*/ 6 w 51"/>
                <a:gd name="T1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9">
                  <a:moveTo>
                    <a:pt x="25" y="0"/>
                  </a:moveTo>
                  <a:cubicBezTo>
                    <a:pt x="43" y="0"/>
                    <a:pt x="51" y="14"/>
                    <a:pt x="51" y="30"/>
                  </a:cubicBezTo>
                  <a:cubicBezTo>
                    <a:pt x="51" y="47"/>
                    <a:pt x="42" y="59"/>
                    <a:pt x="25" y="59"/>
                  </a:cubicBezTo>
                  <a:cubicBezTo>
                    <a:pt x="9" y="59"/>
                    <a:pt x="0" y="47"/>
                    <a:pt x="0" y="30"/>
                  </a:cubicBezTo>
                  <a:cubicBezTo>
                    <a:pt x="0" y="14"/>
                    <a:pt x="8" y="0"/>
                    <a:pt x="25" y="0"/>
                  </a:cubicBezTo>
                  <a:moveTo>
                    <a:pt x="6" y="30"/>
                  </a:moveTo>
                  <a:cubicBezTo>
                    <a:pt x="6" y="42"/>
                    <a:pt x="12" y="54"/>
                    <a:pt x="25" y="54"/>
                  </a:cubicBezTo>
                  <a:cubicBezTo>
                    <a:pt x="39" y="54"/>
                    <a:pt x="45" y="42"/>
                    <a:pt x="45" y="30"/>
                  </a:cubicBezTo>
                  <a:cubicBezTo>
                    <a:pt x="45" y="17"/>
                    <a:pt x="39" y="5"/>
                    <a:pt x="25" y="5"/>
                  </a:cubicBezTo>
                  <a:cubicBezTo>
                    <a:pt x="12" y="5"/>
                    <a:pt x="6" y="17"/>
                    <a:pt x="6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1"/>
            <p:cNvSpPr>
              <a:spLocks/>
            </p:cNvSpPr>
            <p:nvPr/>
          </p:nvSpPr>
          <p:spPr bwMode="auto">
            <a:xfrm>
              <a:off x="4639938" y="5221471"/>
              <a:ext cx="292845" cy="409987"/>
            </a:xfrm>
            <a:custGeom>
              <a:avLst/>
              <a:gdLst>
                <a:gd name="T0" fmla="*/ 42 w 42"/>
                <a:gd name="T1" fmla="*/ 7 h 59"/>
                <a:gd name="T2" fmla="*/ 29 w 42"/>
                <a:gd name="T3" fmla="*/ 5 h 59"/>
                <a:gd name="T4" fmla="*/ 6 w 42"/>
                <a:gd name="T5" fmla="*/ 30 h 59"/>
                <a:gd name="T6" fmla="*/ 29 w 42"/>
                <a:gd name="T7" fmla="*/ 54 h 59"/>
                <a:gd name="T8" fmla="*/ 42 w 42"/>
                <a:gd name="T9" fmla="*/ 52 h 59"/>
                <a:gd name="T10" fmla="*/ 42 w 42"/>
                <a:gd name="T11" fmla="*/ 57 h 59"/>
                <a:gd name="T12" fmla="*/ 29 w 42"/>
                <a:gd name="T13" fmla="*/ 59 h 59"/>
                <a:gd name="T14" fmla="*/ 0 w 42"/>
                <a:gd name="T15" fmla="*/ 30 h 59"/>
                <a:gd name="T16" fmla="*/ 29 w 42"/>
                <a:gd name="T17" fmla="*/ 0 h 59"/>
                <a:gd name="T18" fmla="*/ 42 w 42"/>
                <a:gd name="T19" fmla="*/ 2 h 59"/>
                <a:gd name="T20" fmla="*/ 42 w 42"/>
                <a:gd name="T2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59">
                  <a:moveTo>
                    <a:pt x="42" y="7"/>
                  </a:moveTo>
                  <a:cubicBezTo>
                    <a:pt x="38" y="5"/>
                    <a:pt x="33" y="5"/>
                    <a:pt x="29" y="5"/>
                  </a:cubicBezTo>
                  <a:cubicBezTo>
                    <a:pt x="14" y="5"/>
                    <a:pt x="6" y="15"/>
                    <a:pt x="6" y="30"/>
                  </a:cubicBezTo>
                  <a:cubicBezTo>
                    <a:pt x="6" y="44"/>
                    <a:pt x="14" y="54"/>
                    <a:pt x="29" y="54"/>
                  </a:cubicBezTo>
                  <a:cubicBezTo>
                    <a:pt x="33" y="54"/>
                    <a:pt x="38" y="54"/>
                    <a:pt x="42" y="52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9"/>
                    <a:pt x="33" y="59"/>
                    <a:pt x="29" y="59"/>
                  </a:cubicBezTo>
                  <a:cubicBezTo>
                    <a:pt x="11" y="59"/>
                    <a:pt x="0" y="47"/>
                    <a:pt x="0" y="30"/>
                  </a:cubicBezTo>
                  <a:cubicBezTo>
                    <a:pt x="0" y="12"/>
                    <a:pt x="11" y="0"/>
                    <a:pt x="29" y="0"/>
                  </a:cubicBezTo>
                  <a:cubicBezTo>
                    <a:pt x="32" y="0"/>
                    <a:pt x="39" y="0"/>
                    <a:pt x="42" y="2"/>
                  </a:cubicBezTo>
                  <a:lnTo>
                    <a:pt x="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32"/>
            <p:cNvSpPr>
              <a:spLocks noChangeArrowheads="1"/>
            </p:cNvSpPr>
            <p:nvPr/>
          </p:nvSpPr>
          <p:spPr bwMode="auto">
            <a:xfrm>
              <a:off x="5225631" y="5227976"/>
              <a:ext cx="3904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3"/>
            <p:cNvSpPr>
              <a:spLocks noEditPoints="1"/>
            </p:cNvSpPr>
            <p:nvPr/>
          </p:nvSpPr>
          <p:spPr bwMode="auto">
            <a:xfrm>
              <a:off x="5505464" y="5227976"/>
              <a:ext cx="364431" cy="396972"/>
            </a:xfrm>
            <a:custGeom>
              <a:avLst/>
              <a:gdLst>
                <a:gd name="T0" fmla="*/ 25 w 56"/>
                <a:gd name="T1" fmla="*/ 0 h 61"/>
                <a:gd name="T2" fmla="*/ 32 w 56"/>
                <a:gd name="T3" fmla="*/ 0 h 61"/>
                <a:gd name="T4" fmla="*/ 56 w 56"/>
                <a:gd name="T5" fmla="*/ 61 h 61"/>
                <a:gd name="T6" fmla="*/ 50 w 56"/>
                <a:gd name="T7" fmla="*/ 61 h 61"/>
                <a:gd name="T8" fmla="*/ 43 w 56"/>
                <a:gd name="T9" fmla="*/ 45 h 61"/>
                <a:gd name="T10" fmla="*/ 12 w 56"/>
                <a:gd name="T11" fmla="*/ 45 h 61"/>
                <a:gd name="T12" fmla="*/ 5 w 56"/>
                <a:gd name="T13" fmla="*/ 61 h 61"/>
                <a:gd name="T14" fmla="*/ 0 w 56"/>
                <a:gd name="T15" fmla="*/ 61 h 61"/>
                <a:gd name="T16" fmla="*/ 25 w 56"/>
                <a:gd name="T17" fmla="*/ 0 h 61"/>
                <a:gd name="T18" fmla="*/ 28 w 56"/>
                <a:gd name="T19" fmla="*/ 5 h 61"/>
                <a:gd name="T20" fmla="*/ 14 w 56"/>
                <a:gd name="T21" fmla="*/ 39 h 61"/>
                <a:gd name="T22" fmla="*/ 41 w 56"/>
                <a:gd name="T23" fmla="*/ 39 h 61"/>
                <a:gd name="T24" fmla="*/ 28 w 56"/>
                <a:gd name="T25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61">
                  <a:moveTo>
                    <a:pt x="25" y="0"/>
                  </a:moveTo>
                  <a:lnTo>
                    <a:pt x="32" y="0"/>
                  </a:lnTo>
                  <a:lnTo>
                    <a:pt x="56" y="61"/>
                  </a:lnTo>
                  <a:lnTo>
                    <a:pt x="50" y="61"/>
                  </a:lnTo>
                  <a:lnTo>
                    <a:pt x="43" y="45"/>
                  </a:lnTo>
                  <a:lnTo>
                    <a:pt x="12" y="45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25" y="0"/>
                  </a:lnTo>
                  <a:close/>
                  <a:moveTo>
                    <a:pt x="28" y="5"/>
                  </a:moveTo>
                  <a:lnTo>
                    <a:pt x="14" y="39"/>
                  </a:lnTo>
                  <a:lnTo>
                    <a:pt x="41" y="39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4"/>
            <p:cNvSpPr>
              <a:spLocks/>
            </p:cNvSpPr>
            <p:nvPr/>
          </p:nvSpPr>
          <p:spPr bwMode="auto">
            <a:xfrm>
              <a:off x="6032586" y="5227976"/>
              <a:ext cx="273323" cy="396972"/>
            </a:xfrm>
            <a:custGeom>
              <a:avLst/>
              <a:gdLst>
                <a:gd name="T0" fmla="*/ 18 w 42"/>
                <a:gd name="T1" fmla="*/ 5 h 61"/>
                <a:gd name="T2" fmla="*/ 0 w 42"/>
                <a:gd name="T3" fmla="*/ 5 h 61"/>
                <a:gd name="T4" fmla="*/ 0 w 42"/>
                <a:gd name="T5" fmla="*/ 0 h 61"/>
                <a:gd name="T6" fmla="*/ 42 w 42"/>
                <a:gd name="T7" fmla="*/ 0 h 61"/>
                <a:gd name="T8" fmla="*/ 42 w 42"/>
                <a:gd name="T9" fmla="*/ 5 h 61"/>
                <a:gd name="T10" fmla="*/ 24 w 42"/>
                <a:gd name="T11" fmla="*/ 5 h 61"/>
                <a:gd name="T12" fmla="*/ 24 w 42"/>
                <a:gd name="T13" fmla="*/ 61 h 61"/>
                <a:gd name="T14" fmla="*/ 18 w 42"/>
                <a:gd name="T15" fmla="*/ 61 h 61"/>
                <a:gd name="T16" fmla="*/ 18 w 42"/>
                <a:gd name="T17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61">
                  <a:moveTo>
                    <a:pt x="18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24" y="5"/>
                  </a:lnTo>
                  <a:lnTo>
                    <a:pt x="24" y="61"/>
                  </a:lnTo>
                  <a:lnTo>
                    <a:pt x="18" y="61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6546696" y="5227976"/>
              <a:ext cx="3904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6"/>
            <p:cNvSpPr>
              <a:spLocks noEditPoints="1"/>
            </p:cNvSpPr>
            <p:nvPr/>
          </p:nvSpPr>
          <p:spPr bwMode="auto">
            <a:xfrm>
              <a:off x="6846051" y="5221471"/>
              <a:ext cx="357922" cy="409987"/>
            </a:xfrm>
            <a:custGeom>
              <a:avLst/>
              <a:gdLst>
                <a:gd name="T0" fmla="*/ 25 w 51"/>
                <a:gd name="T1" fmla="*/ 0 h 59"/>
                <a:gd name="T2" fmla="*/ 51 w 51"/>
                <a:gd name="T3" fmla="*/ 30 h 59"/>
                <a:gd name="T4" fmla="*/ 25 w 51"/>
                <a:gd name="T5" fmla="*/ 59 h 59"/>
                <a:gd name="T6" fmla="*/ 0 w 51"/>
                <a:gd name="T7" fmla="*/ 30 h 59"/>
                <a:gd name="T8" fmla="*/ 25 w 51"/>
                <a:gd name="T9" fmla="*/ 0 h 59"/>
                <a:gd name="T10" fmla="*/ 6 w 51"/>
                <a:gd name="T11" fmla="*/ 30 h 59"/>
                <a:gd name="T12" fmla="*/ 25 w 51"/>
                <a:gd name="T13" fmla="*/ 54 h 59"/>
                <a:gd name="T14" fmla="*/ 45 w 51"/>
                <a:gd name="T15" fmla="*/ 30 h 59"/>
                <a:gd name="T16" fmla="*/ 25 w 51"/>
                <a:gd name="T17" fmla="*/ 5 h 59"/>
                <a:gd name="T18" fmla="*/ 6 w 51"/>
                <a:gd name="T1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9">
                  <a:moveTo>
                    <a:pt x="25" y="0"/>
                  </a:moveTo>
                  <a:cubicBezTo>
                    <a:pt x="43" y="0"/>
                    <a:pt x="51" y="14"/>
                    <a:pt x="51" y="30"/>
                  </a:cubicBezTo>
                  <a:cubicBezTo>
                    <a:pt x="50" y="47"/>
                    <a:pt x="42" y="59"/>
                    <a:pt x="25" y="59"/>
                  </a:cubicBezTo>
                  <a:cubicBezTo>
                    <a:pt x="9" y="59"/>
                    <a:pt x="0" y="47"/>
                    <a:pt x="0" y="30"/>
                  </a:cubicBezTo>
                  <a:cubicBezTo>
                    <a:pt x="0" y="14"/>
                    <a:pt x="8" y="0"/>
                    <a:pt x="25" y="0"/>
                  </a:cubicBezTo>
                  <a:moveTo>
                    <a:pt x="6" y="30"/>
                  </a:moveTo>
                  <a:cubicBezTo>
                    <a:pt x="6" y="42"/>
                    <a:pt x="12" y="54"/>
                    <a:pt x="25" y="54"/>
                  </a:cubicBezTo>
                  <a:cubicBezTo>
                    <a:pt x="39" y="54"/>
                    <a:pt x="45" y="42"/>
                    <a:pt x="45" y="30"/>
                  </a:cubicBezTo>
                  <a:cubicBezTo>
                    <a:pt x="45" y="17"/>
                    <a:pt x="39" y="5"/>
                    <a:pt x="25" y="5"/>
                  </a:cubicBezTo>
                  <a:cubicBezTo>
                    <a:pt x="12" y="5"/>
                    <a:pt x="6" y="17"/>
                    <a:pt x="6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7"/>
            <p:cNvSpPr>
              <a:spLocks/>
            </p:cNvSpPr>
            <p:nvPr/>
          </p:nvSpPr>
          <p:spPr bwMode="auto">
            <a:xfrm>
              <a:off x="7470790" y="5227976"/>
              <a:ext cx="286339" cy="396972"/>
            </a:xfrm>
            <a:custGeom>
              <a:avLst/>
              <a:gdLst>
                <a:gd name="T0" fmla="*/ 0 w 44"/>
                <a:gd name="T1" fmla="*/ 0 h 61"/>
                <a:gd name="T2" fmla="*/ 7 w 44"/>
                <a:gd name="T3" fmla="*/ 0 h 61"/>
                <a:gd name="T4" fmla="*/ 38 w 44"/>
                <a:gd name="T5" fmla="*/ 53 h 61"/>
                <a:gd name="T6" fmla="*/ 38 w 44"/>
                <a:gd name="T7" fmla="*/ 53 h 61"/>
                <a:gd name="T8" fmla="*/ 38 w 44"/>
                <a:gd name="T9" fmla="*/ 0 h 61"/>
                <a:gd name="T10" fmla="*/ 44 w 44"/>
                <a:gd name="T11" fmla="*/ 0 h 61"/>
                <a:gd name="T12" fmla="*/ 44 w 44"/>
                <a:gd name="T13" fmla="*/ 61 h 61"/>
                <a:gd name="T14" fmla="*/ 36 w 44"/>
                <a:gd name="T15" fmla="*/ 61 h 61"/>
                <a:gd name="T16" fmla="*/ 5 w 44"/>
                <a:gd name="T17" fmla="*/ 8 h 61"/>
                <a:gd name="T18" fmla="*/ 5 w 44"/>
                <a:gd name="T19" fmla="*/ 8 h 61"/>
                <a:gd name="T20" fmla="*/ 5 w 44"/>
                <a:gd name="T21" fmla="*/ 61 h 61"/>
                <a:gd name="T22" fmla="*/ 0 w 44"/>
                <a:gd name="T23" fmla="*/ 61 h 61"/>
                <a:gd name="T24" fmla="*/ 0 w 44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61">
                  <a:moveTo>
                    <a:pt x="0" y="0"/>
                  </a:moveTo>
                  <a:lnTo>
                    <a:pt x="7" y="0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8"/>
            <p:cNvSpPr>
              <a:spLocks noEditPoints="1"/>
            </p:cNvSpPr>
            <p:nvPr/>
          </p:nvSpPr>
          <p:spPr bwMode="auto">
            <a:xfrm>
              <a:off x="2472875" y="4355945"/>
              <a:ext cx="390462" cy="416493"/>
            </a:xfrm>
            <a:custGeom>
              <a:avLst/>
              <a:gdLst>
                <a:gd name="T0" fmla="*/ 28 w 56"/>
                <a:gd name="T1" fmla="*/ 0 h 60"/>
                <a:gd name="T2" fmla="*/ 56 w 56"/>
                <a:gd name="T3" fmla="*/ 30 h 60"/>
                <a:gd name="T4" fmla="*/ 28 w 56"/>
                <a:gd name="T5" fmla="*/ 60 h 60"/>
                <a:gd name="T6" fmla="*/ 0 w 56"/>
                <a:gd name="T7" fmla="*/ 30 h 60"/>
                <a:gd name="T8" fmla="*/ 28 w 56"/>
                <a:gd name="T9" fmla="*/ 0 h 60"/>
                <a:gd name="T10" fmla="*/ 28 w 56"/>
                <a:gd name="T11" fmla="*/ 51 h 60"/>
                <a:gd name="T12" fmla="*/ 44 w 56"/>
                <a:gd name="T13" fmla="*/ 30 h 60"/>
                <a:gd name="T14" fmla="*/ 28 w 56"/>
                <a:gd name="T15" fmla="*/ 9 h 60"/>
                <a:gd name="T16" fmla="*/ 12 w 56"/>
                <a:gd name="T17" fmla="*/ 30 h 60"/>
                <a:gd name="T18" fmla="*/ 28 w 56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0">
                  <a:moveTo>
                    <a:pt x="28" y="0"/>
                  </a:moveTo>
                  <a:cubicBezTo>
                    <a:pt x="46" y="0"/>
                    <a:pt x="56" y="13"/>
                    <a:pt x="56" y="30"/>
                  </a:cubicBezTo>
                  <a:cubicBezTo>
                    <a:pt x="56" y="47"/>
                    <a:pt x="46" y="60"/>
                    <a:pt x="28" y="60"/>
                  </a:cubicBezTo>
                  <a:cubicBezTo>
                    <a:pt x="10" y="60"/>
                    <a:pt x="0" y="48"/>
                    <a:pt x="0" y="30"/>
                  </a:cubicBezTo>
                  <a:cubicBezTo>
                    <a:pt x="0" y="12"/>
                    <a:pt x="10" y="0"/>
                    <a:pt x="28" y="0"/>
                  </a:cubicBezTo>
                  <a:moveTo>
                    <a:pt x="28" y="51"/>
                  </a:moveTo>
                  <a:cubicBezTo>
                    <a:pt x="40" y="51"/>
                    <a:pt x="44" y="40"/>
                    <a:pt x="44" y="30"/>
                  </a:cubicBezTo>
                  <a:cubicBezTo>
                    <a:pt x="44" y="20"/>
                    <a:pt x="40" y="9"/>
                    <a:pt x="28" y="9"/>
                  </a:cubicBezTo>
                  <a:cubicBezTo>
                    <a:pt x="17" y="9"/>
                    <a:pt x="12" y="20"/>
                    <a:pt x="12" y="30"/>
                  </a:cubicBezTo>
                  <a:cubicBezTo>
                    <a:pt x="12" y="40"/>
                    <a:pt x="17" y="51"/>
                    <a:pt x="28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9"/>
            <p:cNvSpPr>
              <a:spLocks/>
            </p:cNvSpPr>
            <p:nvPr/>
          </p:nvSpPr>
          <p:spPr bwMode="auto">
            <a:xfrm>
              <a:off x="3084599" y="4355945"/>
              <a:ext cx="253798" cy="416493"/>
            </a:xfrm>
            <a:custGeom>
              <a:avLst/>
              <a:gdLst>
                <a:gd name="T0" fmla="*/ 33 w 37"/>
                <a:gd name="T1" fmla="*/ 12 h 60"/>
                <a:gd name="T2" fmla="*/ 21 w 37"/>
                <a:gd name="T3" fmla="*/ 9 h 60"/>
                <a:gd name="T4" fmla="*/ 12 w 37"/>
                <a:gd name="T5" fmla="*/ 17 h 60"/>
                <a:gd name="T6" fmla="*/ 37 w 37"/>
                <a:gd name="T7" fmla="*/ 42 h 60"/>
                <a:gd name="T8" fmla="*/ 16 w 37"/>
                <a:gd name="T9" fmla="*/ 60 h 60"/>
                <a:gd name="T10" fmla="*/ 1 w 37"/>
                <a:gd name="T11" fmla="*/ 58 h 60"/>
                <a:gd name="T12" fmla="*/ 2 w 37"/>
                <a:gd name="T13" fmla="*/ 47 h 60"/>
                <a:gd name="T14" fmla="*/ 15 w 37"/>
                <a:gd name="T15" fmla="*/ 51 h 60"/>
                <a:gd name="T16" fmla="*/ 25 w 37"/>
                <a:gd name="T17" fmla="*/ 43 h 60"/>
                <a:gd name="T18" fmla="*/ 0 w 37"/>
                <a:gd name="T19" fmla="*/ 18 h 60"/>
                <a:gd name="T20" fmla="*/ 20 w 37"/>
                <a:gd name="T21" fmla="*/ 0 h 60"/>
                <a:gd name="T22" fmla="*/ 34 w 37"/>
                <a:gd name="T23" fmla="*/ 2 h 60"/>
                <a:gd name="T24" fmla="*/ 33 w 37"/>
                <a:gd name="T25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60">
                  <a:moveTo>
                    <a:pt x="33" y="12"/>
                  </a:moveTo>
                  <a:cubicBezTo>
                    <a:pt x="29" y="10"/>
                    <a:pt x="25" y="9"/>
                    <a:pt x="21" y="9"/>
                  </a:cubicBezTo>
                  <a:cubicBezTo>
                    <a:pt x="17" y="9"/>
                    <a:pt x="12" y="11"/>
                    <a:pt x="12" y="17"/>
                  </a:cubicBezTo>
                  <a:cubicBezTo>
                    <a:pt x="12" y="27"/>
                    <a:pt x="37" y="23"/>
                    <a:pt x="37" y="42"/>
                  </a:cubicBezTo>
                  <a:cubicBezTo>
                    <a:pt x="37" y="55"/>
                    <a:pt x="27" y="60"/>
                    <a:pt x="16" y="60"/>
                  </a:cubicBezTo>
                  <a:cubicBezTo>
                    <a:pt x="10" y="60"/>
                    <a:pt x="7" y="59"/>
                    <a:pt x="1" y="5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6" y="49"/>
                    <a:pt x="11" y="51"/>
                    <a:pt x="15" y="51"/>
                  </a:cubicBezTo>
                  <a:cubicBezTo>
                    <a:pt x="20" y="51"/>
                    <a:pt x="25" y="49"/>
                    <a:pt x="25" y="43"/>
                  </a:cubicBezTo>
                  <a:cubicBezTo>
                    <a:pt x="25" y="32"/>
                    <a:pt x="0" y="37"/>
                    <a:pt x="0" y="18"/>
                  </a:cubicBezTo>
                  <a:cubicBezTo>
                    <a:pt x="0" y="5"/>
                    <a:pt x="10" y="0"/>
                    <a:pt x="20" y="0"/>
                  </a:cubicBezTo>
                  <a:cubicBezTo>
                    <a:pt x="25" y="0"/>
                    <a:pt x="30" y="1"/>
                    <a:pt x="34" y="2"/>
                  </a:cubicBezTo>
                  <a:lnTo>
                    <a:pt x="3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0"/>
            <p:cNvSpPr>
              <a:spLocks/>
            </p:cNvSpPr>
            <p:nvPr/>
          </p:nvSpPr>
          <p:spPr bwMode="auto">
            <a:xfrm>
              <a:off x="3533629" y="4362454"/>
              <a:ext cx="312370" cy="403477"/>
            </a:xfrm>
            <a:custGeom>
              <a:avLst/>
              <a:gdLst>
                <a:gd name="T0" fmla="*/ 19 w 48"/>
                <a:gd name="T1" fmla="*/ 10 h 62"/>
                <a:gd name="T2" fmla="*/ 0 w 48"/>
                <a:gd name="T3" fmla="*/ 10 h 62"/>
                <a:gd name="T4" fmla="*/ 0 w 48"/>
                <a:gd name="T5" fmla="*/ 0 h 62"/>
                <a:gd name="T6" fmla="*/ 48 w 48"/>
                <a:gd name="T7" fmla="*/ 0 h 62"/>
                <a:gd name="T8" fmla="*/ 48 w 48"/>
                <a:gd name="T9" fmla="*/ 10 h 62"/>
                <a:gd name="T10" fmla="*/ 30 w 48"/>
                <a:gd name="T11" fmla="*/ 10 h 62"/>
                <a:gd name="T12" fmla="*/ 30 w 48"/>
                <a:gd name="T13" fmla="*/ 62 h 62"/>
                <a:gd name="T14" fmla="*/ 19 w 48"/>
                <a:gd name="T15" fmla="*/ 62 h 62"/>
                <a:gd name="T16" fmla="*/ 19 w 48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2">
                  <a:moveTo>
                    <a:pt x="19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30" y="10"/>
                  </a:lnTo>
                  <a:lnTo>
                    <a:pt x="30" y="62"/>
                  </a:lnTo>
                  <a:lnTo>
                    <a:pt x="19" y="62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1"/>
            <p:cNvSpPr>
              <a:spLocks/>
            </p:cNvSpPr>
            <p:nvPr/>
          </p:nvSpPr>
          <p:spPr bwMode="auto">
            <a:xfrm>
              <a:off x="4060755" y="4362454"/>
              <a:ext cx="234277" cy="403477"/>
            </a:xfrm>
            <a:custGeom>
              <a:avLst/>
              <a:gdLst>
                <a:gd name="T0" fmla="*/ 0 w 36"/>
                <a:gd name="T1" fmla="*/ 0 h 62"/>
                <a:gd name="T2" fmla="*/ 36 w 36"/>
                <a:gd name="T3" fmla="*/ 0 h 62"/>
                <a:gd name="T4" fmla="*/ 36 w 36"/>
                <a:gd name="T5" fmla="*/ 10 h 62"/>
                <a:gd name="T6" fmla="*/ 11 w 36"/>
                <a:gd name="T7" fmla="*/ 10 h 62"/>
                <a:gd name="T8" fmla="*/ 11 w 36"/>
                <a:gd name="T9" fmla="*/ 26 h 62"/>
                <a:gd name="T10" fmla="*/ 34 w 36"/>
                <a:gd name="T11" fmla="*/ 26 h 62"/>
                <a:gd name="T12" fmla="*/ 34 w 36"/>
                <a:gd name="T13" fmla="*/ 35 h 62"/>
                <a:gd name="T14" fmla="*/ 11 w 36"/>
                <a:gd name="T15" fmla="*/ 35 h 62"/>
                <a:gd name="T16" fmla="*/ 11 w 36"/>
                <a:gd name="T17" fmla="*/ 53 h 62"/>
                <a:gd name="T18" fmla="*/ 36 w 36"/>
                <a:gd name="T19" fmla="*/ 53 h 62"/>
                <a:gd name="T20" fmla="*/ 36 w 36"/>
                <a:gd name="T21" fmla="*/ 62 h 62"/>
                <a:gd name="T22" fmla="*/ 0 w 36"/>
                <a:gd name="T23" fmla="*/ 62 h 62"/>
                <a:gd name="T24" fmla="*/ 0 w 36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2">
                  <a:moveTo>
                    <a:pt x="0" y="0"/>
                  </a:moveTo>
                  <a:lnTo>
                    <a:pt x="36" y="0"/>
                  </a:lnTo>
                  <a:lnTo>
                    <a:pt x="36" y="10"/>
                  </a:lnTo>
                  <a:lnTo>
                    <a:pt x="11" y="10"/>
                  </a:lnTo>
                  <a:lnTo>
                    <a:pt x="11" y="26"/>
                  </a:lnTo>
                  <a:lnTo>
                    <a:pt x="34" y="26"/>
                  </a:lnTo>
                  <a:lnTo>
                    <a:pt x="34" y="35"/>
                  </a:lnTo>
                  <a:lnTo>
                    <a:pt x="11" y="35"/>
                  </a:lnTo>
                  <a:lnTo>
                    <a:pt x="11" y="53"/>
                  </a:lnTo>
                  <a:lnTo>
                    <a:pt x="36" y="53"/>
                  </a:lnTo>
                  <a:lnTo>
                    <a:pt x="36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2"/>
            <p:cNvSpPr>
              <a:spLocks noEditPoints="1"/>
            </p:cNvSpPr>
            <p:nvPr/>
          </p:nvSpPr>
          <p:spPr bwMode="auto">
            <a:xfrm>
              <a:off x="4516294" y="4355945"/>
              <a:ext cx="390462" cy="416493"/>
            </a:xfrm>
            <a:custGeom>
              <a:avLst/>
              <a:gdLst>
                <a:gd name="T0" fmla="*/ 28 w 56"/>
                <a:gd name="T1" fmla="*/ 0 h 60"/>
                <a:gd name="T2" fmla="*/ 56 w 56"/>
                <a:gd name="T3" fmla="*/ 30 h 60"/>
                <a:gd name="T4" fmla="*/ 28 w 56"/>
                <a:gd name="T5" fmla="*/ 60 h 60"/>
                <a:gd name="T6" fmla="*/ 0 w 56"/>
                <a:gd name="T7" fmla="*/ 30 h 60"/>
                <a:gd name="T8" fmla="*/ 28 w 56"/>
                <a:gd name="T9" fmla="*/ 0 h 60"/>
                <a:gd name="T10" fmla="*/ 28 w 56"/>
                <a:gd name="T11" fmla="*/ 51 h 60"/>
                <a:gd name="T12" fmla="*/ 44 w 56"/>
                <a:gd name="T13" fmla="*/ 30 h 60"/>
                <a:gd name="T14" fmla="*/ 28 w 56"/>
                <a:gd name="T15" fmla="*/ 9 h 60"/>
                <a:gd name="T16" fmla="*/ 12 w 56"/>
                <a:gd name="T17" fmla="*/ 30 h 60"/>
                <a:gd name="T18" fmla="*/ 28 w 56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0">
                  <a:moveTo>
                    <a:pt x="28" y="0"/>
                  </a:moveTo>
                  <a:cubicBezTo>
                    <a:pt x="46" y="0"/>
                    <a:pt x="56" y="13"/>
                    <a:pt x="56" y="30"/>
                  </a:cubicBezTo>
                  <a:cubicBezTo>
                    <a:pt x="56" y="47"/>
                    <a:pt x="46" y="60"/>
                    <a:pt x="28" y="60"/>
                  </a:cubicBezTo>
                  <a:cubicBezTo>
                    <a:pt x="10" y="60"/>
                    <a:pt x="0" y="48"/>
                    <a:pt x="0" y="30"/>
                  </a:cubicBezTo>
                  <a:cubicBezTo>
                    <a:pt x="0" y="12"/>
                    <a:pt x="10" y="0"/>
                    <a:pt x="28" y="0"/>
                  </a:cubicBezTo>
                  <a:moveTo>
                    <a:pt x="28" y="51"/>
                  </a:moveTo>
                  <a:cubicBezTo>
                    <a:pt x="40" y="51"/>
                    <a:pt x="44" y="40"/>
                    <a:pt x="44" y="30"/>
                  </a:cubicBezTo>
                  <a:cubicBezTo>
                    <a:pt x="44" y="20"/>
                    <a:pt x="40" y="9"/>
                    <a:pt x="28" y="9"/>
                  </a:cubicBezTo>
                  <a:cubicBezTo>
                    <a:pt x="17" y="9"/>
                    <a:pt x="12" y="20"/>
                    <a:pt x="12" y="30"/>
                  </a:cubicBezTo>
                  <a:cubicBezTo>
                    <a:pt x="12" y="40"/>
                    <a:pt x="16" y="51"/>
                    <a:pt x="28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3"/>
            <p:cNvSpPr>
              <a:spLocks noEditPoints="1"/>
            </p:cNvSpPr>
            <p:nvPr/>
          </p:nvSpPr>
          <p:spPr bwMode="auto">
            <a:xfrm>
              <a:off x="5134523" y="4362454"/>
              <a:ext cx="273323" cy="403477"/>
            </a:xfrm>
            <a:custGeom>
              <a:avLst/>
              <a:gdLst>
                <a:gd name="T0" fmla="*/ 0 w 39"/>
                <a:gd name="T1" fmla="*/ 0 h 58"/>
                <a:gd name="T2" fmla="*/ 15 w 39"/>
                <a:gd name="T3" fmla="*/ 0 h 58"/>
                <a:gd name="T4" fmla="*/ 39 w 39"/>
                <a:gd name="T5" fmla="*/ 18 h 58"/>
                <a:gd name="T6" fmla="*/ 16 w 39"/>
                <a:gd name="T7" fmla="*/ 36 h 58"/>
                <a:gd name="T8" fmla="*/ 12 w 39"/>
                <a:gd name="T9" fmla="*/ 36 h 58"/>
                <a:gd name="T10" fmla="*/ 12 w 39"/>
                <a:gd name="T11" fmla="*/ 58 h 58"/>
                <a:gd name="T12" fmla="*/ 0 w 39"/>
                <a:gd name="T13" fmla="*/ 58 h 58"/>
                <a:gd name="T14" fmla="*/ 0 w 39"/>
                <a:gd name="T15" fmla="*/ 0 h 58"/>
                <a:gd name="T16" fmla="*/ 12 w 39"/>
                <a:gd name="T17" fmla="*/ 27 h 58"/>
                <a:gd name="T18" fmla="*/ 16 w 39"/>
                <a:gd name="T19" fmla="*/ 27 h 58"/>
                <a:gd name="T20" fmla="*/ 27 w 39"/>
                <a:gd name="T21" fmla="*/ 18 h 58"/>
                <a:gd name="T22" fmla="*/ 16 w 39"/>
                <a:gd name="T23" fmla="*/ 9 h 58"/>
                <a:gd name="T24" fmla="*/ 12 w 39"/>
                <a:gd name="T25" fmla="*/ 9 h 58"/>
                <a:gd name="T26" fmla="*/ 12 w 39"/>
                <a:gd name="T27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58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7" y="0"/>
                    <a:pt x="39" y="4"/>
                    <a:pt x="39" y="18"/>
                  </a:cubicBezTo>
                  <a:cubicBezTo>
                    <a:pt x="39" y="31"/>
                    <a:pt x="29" y="36"/>
                    <a:pt x="16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0"/>
                  </a:lnTo>
                  <a:close/>
                  <a:moveTo>
                    <a:pt x="12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21" y="27"/>
                    <a:pt x="27" y="25"/>
                    <a:pt x="27" y="18"/>
                  </a:cubicBezTo>
                  <a:cubicBezTo>
                    <a:pt x="27" y="12"/>
                    <a:pt x="22" y="9"/>
                    <a:pt x="16" y="9"/>
                  </a:cubicBezTo>
                  <a:cubicBezTo>
                    <a:pt x="12" y="9"/>
                    <a:pt x="12" y="9"/>
                    <a:pt x="12" y="9"/>
                  </a:cubicBezTo>
                  <a:lnTo>
                    <a:pt x="1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4"/>
            <p:cNvSpPr>
              <a:spLocks noEditPoints="1"/>
            </p:cNvSpPr>
            <p:nvPr/>
          </p:nvSpPr>
          <p:spPr bwMode="auto">
            <a:xfrm>
              <a:off x="5538001" y="4362454"/>
              <a:ext cx="403477" cy="403477"/>
            </a:xfrm>
            <a:custGeom>
              <a:avLst/>
              <a:gdLst>
                <a:gd name="T0" fmla="*/ 24 w 62"/>
                <a:gd name="T1" fmla="*/ 0 h 62"/>
                <a:gd name="T2" fmla="*/ 38 w 62"/>
                <a:gd name="T3" fmla="*/ 0 h 62"/>
                <a:gd name="T4" fmla="*/ 62 w 62"/>
                <a:gd name="T5" fmla="*/ 62 h 62"/>
                <a:gd name="T6" fmla="*/ 48 w 62"/>
                <a:gd name="T7" fmla="*/ 62 h 62"/>
                <a:gd name="T8" fmla="*/ 43 w 62"/>
                <a:gd name="T9" fmla="*/ 48 h 62"/>
                <a:gd name="T10" fmla="*/ 19 w 62"/>
                <a:gd name="T11" fmla="*/ 48 h 62"/>
                <a:gd name="T12" fmla="*/ 13 w 62"/>
                <a:gd name="T13" fmla="*/ 62 h 62"/>
                <a:gd name="T14" fmla="*/ 0 w 62"/>
                <a:gd name="T15" fmla="*/ 62 h 62"/>
                <a:gd name="T16" fmla="*/ 24 w 62"/>
                <a:gd name="T17" fmla="*/ 0 h 62"/>
                <a:gd name="T18" fmla="*/ 31 w 62"/>
                <a:gd name="T19" fmla="*/ 13 h 62"/>
                <a:gd name="T20" fmla="*/ 31 w 62"/>
                <a:gd name="T21" fmla="*/ 13 h 62"/>
                <a:gd name="T22" fmla="*/ 22 w 62"/>
                <a:gd name="T23" fmla="*/ 39 h 62"/>
                <a:gd name="T24" fmla="*/ 40 w 62"/>
                <a:gd name="T25" fmla="*/ 39 h 62"/>
                <a:gd name="T26" fmla="*/ 31 w 62"/>
                <a:gd name="T27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62">
                  <a:moveTo>
                    <a:pt x="24" y="0"/>
                  </a:moveTo>
                  <a:lnTo>
                    <a:pt x="38" y="0"/>
                  </a:lnTo>
                  <a:lnTo>
                    <a:pt x="62" y="62"/>
                  </a:lnTo>
                  <a:lnTo>
                    <a:pt x="48" y="62"/>
                  </a:lnTo>
                  <a:lnTo>
                    <a:pt x="43" y="48"/>
                  </a:lnTo>
                  <a:lnTo>
                    <a:pt x="19" y="48"/>
                  </a:lnTo>
                  <a:lnTo>
                    <a:pt x="13" y="62"/>
                  </a:lnTo>
                  <a:lnTo>
                    <a:pt x="0" y="62"/>
                  </a:lnTo>
                  <a:lnTo>
                    <a:pt x="24" y="0"/>
                  </a:lnTo>
                  <a:close/>
                  <a:moveTo>
                    <a:pt x="31" y="13"/>
                  </a:moveTo>
                  <a:lnTo>
                    <a:pt x="31" y="13"/>
                  </a:lnTo>
                  <a:lnTo>
                    <a:pt x="22" y="39"/>
                  </a:lnTo>
                  <a:lnTo>
                    <a:pt x="40" y="39"/>
                  </a:lnTo>
                  <a:lnTo>
                    <a:pt x="3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5"/>
            <p:cNvSpPr>
              <a:spLocks/>
            </p:cNvSpPr>
            <p:nvPr/>
          </p:nvSpPr>
          <p:spPr bwMode="auto">
            <a:xfrm>
              <a:off x="6071632" y="4362454"/>
              <a:ext cx="305860" cy="403477"/>
            </a:xfrm>
            <a:custGeom>
              <a:avLst/>
              <a:gdLst>
                <a:gd name="T0" fmla="*/ 17 w 47"/>
                <a:gd name="T1" fmla="*/ 10 h 62"/>
                <a:gd name="T2" fmla="*/ 0 w 47"/>
                <a:gd name="T3" fmla="*/ 10 h 62"/>
                <a:gd name="T4" fmla="*/ 0 w 47"/>
                <a:gd name="T5" fmla="*/ 0 h 62"/>
                <a:gd name="T6" fmla="*/ 47 w 47"/>
                <a:gd name="T7" fmla="*/ 0 h 62"/>
                <a:gd name="T8" fmla="*/ 47 w 47"/>
                <a:gd name="T9" fmla="*/ 10 h 62"/>
                <a:gd name="T10" fmla="*/ 30 w 47"/>
                <a:gd name="T11" fmla="*/ 10 h 62"/>
                <a:gd name="T12" fmla="*/ 30 w 47"/>
                <a:gd name="T13" fmla="*/ 62 h 62"/>
                <a:gd name="T14" fmla="*/ 17 w 47"/>
                <a:gd name="T15" fmla="*/ 62 h 62"/>
                <a:gd name="T16" fmla="*/ 17 w 47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62">
                  <a:moveTo>
                    <a:pt x="17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10"/>
                  </a:lnTo>
                  <a:lnTo>
                    <a:pt x="30" y="10"/>
                  </a:lnTo>
                  <a:lnTo>
                    <a:pt x="30" y="62"/>
                  </a:lnTo>
                  <a:lnTo>
                    <a:pt x="17" y="62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6"/>
            <p:cNvSpPr>
              <a:spLocks/>
            </p:cNvSpPr>
            <p:nvPr/>
          </p:nvSpPr>
          <p:spPr bwMode="auto">
            <a:xfrm>
              <a:off x="6592248" y="4362454"/>
              <a:ext cx="318875" cy="403477"/>
            </a:xfrm>
            <a:custGeom>
              <a:avLst/>
              <a:gdLst>
                <a:gd name="T0" fmla="*/ 0 w 49"/>
                <a:gd name="T1" fmla="*/ 0 h 62"/>
                <a:gd name="T2" fmla="*/ 12 w 49"/>
                <a:gd name="T3" fmla="*/ 0 h 62"/>
                <a:gd name="T4" fmla="*/ 12 w 49"/>
                <a:gd name="T5" fmla="*/ 26 h 62"/>
                <a:gd name="T6" fmla="*/ 36 w 49"/>
                <a:gd name="T7" fmla="*/ 26 h 62"/>
                <a:gd name="T8" fmla="*/ 36 w 49"/>
                <a:gd name="T9" fmla="*/ 0 h 62"/>
                <a:gd name="T10" fmla="*/ 49 w 49"/>
                <a:gd name="T11" fmla="*/ 0 h 62"/>
                <a:gd name="T12" fmla="*/ 49 w 49"/>
                <a:gd name="T13" fmla="*/ 62 h 62"/>
                <a:gd name="T14" fmla="*/ 36 w 49"/>
                <a:gd name="T15" fmla="*/ 62 h 62"/>
                <a:gd name="T16" fmla="*/ 36 w 49"/>
                <a:gd name="T17" fmla="*/ 35 h 62"/>
                <a:gd name="T18" fmla="*/ 12 w 49"/>
                <a:gd name="T19" fmla="*/ 35 h 62"/>
                <a:gd name="T20" fmla="*/ 12 w 49"/>
                <a:gd name="T21" fmla="*/ 62 h 62"/>
                <a:gd name="T22" fmla="*/ 0 w 49"/>
                <a:gd name="T23" fmla="*/ 62 h 62"/>
                <a:gd name="T24" fmla="*/ 0 w 49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62">
                  <a:moveTo>
                    <a:pt x="0" y="0"/>
                  </a:moveTo>
                  <a:lnTo>
                    <a:pt x="12" y="0"/>
                  </a:lnTo>
                  <a:lnTo>
                    <a:pt x="12" y="26"/>
                  </a:lnTo>
                  <a:lnTo>
                    <a:pt x="36" y="26"/>
                  </a:lnTo>
                  <a:lnTo>
                    <a:pt x="36" y="0"/>
                  </a:lnTo>
                  <a:lnTo>
                    <a:pt x="49" y="0"/>
                  </a:lnTo>
                  <a:lnTo>
                    <a:pt x="49" y="62"/>
                  </a:lnTo>
                  <a:lnTo>
                    <a:pt x="36" y="62"/>
                  </a:lnTo>
                  <a:lnTo>
                    <a:pt x="36" y="35"/>
                  </a:lnTo>
                  <a:lnTo>
                    <a:pt x="12" y="35"/>
                  </a:lnTo>
                  <a:lnTo>
                    <a:pt x="12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47"/>
            <p:cNvSpPr>
              <a:spLocks noChangeArrowheads="1"/>
            </p:cNvSpPr>
            <p:nvPr/>
          </p:nvSpPr>
          <p:spPr bwMode="auto">
            <a:xfrm>
              <a:off x="7151911" y="4362454"/>
              <a:ext cx="84598" cy="4034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8"/>
            <p:cNvSpPr>
              <a:spLocks/>
            </p:cNvSpPr>
            <p:nvPr/>
          </p:nvSpPr>
          <p:spPr bwMode="auto">
            <a:xfrm>
              <a:off x="7470790" y="4355945"/>
              <a:ext cx="305860" cy="416493"/>
            </a:xfrm>
            <a:custGeom>
              <a:avLst/>
              <a:gdLst>
                <a:gd name="T0" fmla="*/ 44 w 44"/>
                <a:gd name="T1" fmla="*/ 58 h 60"/>
                <a:gd name="T2" fmla="*/ 31 w 44"/>
                <a:gd name="T3" fmla="*/ 60 h 60"/>
                <a:gd name="T4" fmla="*/ 0 w 44"/>
                <a:gd name="T5" fmla="*/ 31 h 60"/>
                <a:gd name="T6" fmla="*/ 31 w 44"/>
                <a:gd name="T7" fmla="*/ 0 h 60"/>
                <a:gd name="T8" fmla="*/ 44 w 44"/>
                <a:gd name="T9" fmla="*/ 3 h 60"/>
                <a:gd name="T10" fmla="*/ 43 w 44"/>
                <a:gd name="T11" fmla="*/ 12 h 60"/>
                <a:gd name="T12" fmla="*/ 31 w 44"/>
                <a:gd name="T13" fmla="*/ 9 h 60"/>
                <a:gd name="T14" fmla="*/ 12 w 44"/>
                <a:gd name="T15" fmla="*/ 30 h 60"/>
                <a:gd name="T16" fmla="*/ 31 w 44"/>
                <a:gd name="T17" fmla="*/ 51 h 60"/>
                <a:gd name="T18" fmla="*/ 44 w 44"/>
                <a:gd name="T19" fmla="*/ 48 h 60"/>
                <a:gd name="T20" fmla="*/ 44 w 44"/>
                <a:gd name="T21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0">
                  <a:moveTo>
                    <a:pt x="44" y="58"/>
                  </a:moveTo>
                  <a:cubicBezTo>
                    <a:pt x="40" y="59"/>
                    <a:pt x="36" y="60"/>
                    <a:pt x="31" y="60"/>
                  </a:cubicBezTo>
                  <a:cubicBezTo>
                    <a:pt x="13" y="60"/>
                    <a:pt x="0" y="50"/>
                    <a:pt x="0" y="31"/>
                  </a:cubicBezTo>
                  <a:cubicBezTo>
                    <a:pt x="0" y="11"/>
                    <a:pt x="12" y="0"/>
                    <a:pt x="31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0"/>
                    <a:pt x="35" y="9"/>
                    <a:pt x="31" y="9"/>
                  </a:cubicBezTo>
                  <a:cubicBezTo>
                    <a:pt x="19" y="9"/>
                    <a:pt x="12" y="18"/>
                    <a:pt x="12" y="30"/>
                  </a:cubicBezTo>
                  <a:cubicBezTo>
                    <a:pt x="12" y="42"/>
                    <a:pt x="19" y="51"/>
                    <a:pt x="31" y="51"/>
                  </a:cubicBezTo>
                  <a:cubicBezTo>
                    <a:pt x="36" y="51"/>
                    <a:pt x="41" y="50"/>
                    <a:pt x="44" y="48"/>
                  </a:cubicBezTo>
                  <a:lnTo>
                    <a:pt x="4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9"/>
            <p:cNvSpPr>
              <a:spLocks noEditPoints="1"/>
            </p:cNvSpPr>
            <p:nvPr/>
          </p:nvSpPr>
          <p:spPr bwMode="auto">
            <a:xfrm>
              <a:off x="7132390" y="340695"/>
              <a:ext cx="377447" cy="377447"/>
            </a:xfrm>
            <a:custGeom>
              <a:avLst/>
              <a:gdLst>
                <a:gd name="T0" fmla="*/ 27 w 54"/>
                <a:gd name="T1" fmla="*/ 54 h 54"/>
                <a:gd name="T2" fmla="*/ 0 w 54"/>
                <a:gd name="T3" fmla="*/ 27 h 54"/>
                <a:gd name="T4" fmla="*/ 27 w 54"/>
                <a:gd name="T5" fmla="*/ 0 h 54"/>
                <a:gd name="T6" fmla="*/ 54 w 54"/>
                <a:gd name="T7" fmla="*/ 27 h 54"/>
                <a:gd name="T8" fmla="*/ 27 w 54"/>
                <a:gd name="T9" fmla="*/ 54 h 54"/>
                <a:gd name="T10" fmla="*/ 27 w 54"/>
                <a:gd name="T11" fmla="*/ 5 h 54"/>
                <a:gd name="T12" fmla="*/ 5 w 54"/>
                <a:gd name="T13" fmla="*/ 27 h 54"/>
                <a:gd name="T14" fmla="*/ 27 w 54"/>
                <a:gd name="T15" fmla="*/ 49 h 54"/>
                <a:gd name="T16" fmla="*/ 49 w 54"/>
                <a:gd name="T17" fmla="*/ 27 h 54"/>
                <a:gd name="T18" fmla="*/ 27 w 54"/>
                <a:gd name="T19" fmla="*/ 5 h 54"/>
                <a:gd name="T20" fmla="*/ 41 w 54"/>
                <a:gd name="T21" fmla="*/ 41 h 54"/>
                <a:gd name="T22" fmla="*/ 34 w 54"/>
                <a:gd name="T23" fmla="*/ 41 h 54"/>
                <a:gd name="T24" fmla="*/ 29 w 54"/>
                <a:gd name="T25" fmla="*/ 31 h 54"/>
                <a:gd name="T26" fmla="*/ 22 w 54"/>
                <a:gd name="T27" fmla="*/ 31 h 54"/>
                <a:gd name="T28" fmla="*/ 22 w 54"/>
                <a:gd name="T29" fmla="*/ 41 h 54"/>
                <a:gd name="T30" fmla="*/ 16 w 54"/>
                <a:gd name="T31" fmla="*/ 41 h 54"/>
                <a:gd name="T32" fmla="*/ 16 w 54"/>
                <a:gd name="T33" fmla="*/ 11 h 54"/>
                <a:gd name="T34" fmla="*/ 30 w 54"/>
                <a:gd name="T35" fmla="*/ 11 h 54"/>
                <a:gd name="T36" fmla="*/ 41 w 54"/>
                <a:gd name="T37" fmla="*/ 21 h 54"/>
                <a:gd name="T38" fmla="*/ 34 w 54"/>
                <a:gd name="T39" fmla="*/ 30 h 54"/>
                <a:gd name="T40" fmla="*/ 41 w 54"/>
                <a:gd name="T41" fmla="*/ 41 h 54"/>
                <a:gd name="T42" fmla="*/ 30 w 54"/>
                <a:gd name="T43" fmla="*/ 26 h 54"/>
                <a:gd name="T44" fmla="*/ 35 w 54"/>
                <a:gd name="T45" fmla="*/ 21 h 54"/>
                <a:gd name="T46" fmla="*/ 30 w 54"/>
                <a:gd name="T47" fmla="*/ 17 h 54"/>
                <a:gd name="T48" fmla="*/ 22 w 54"/>
                <a:gd name="T49" fmla="*/ 17 h 54"/>
                <a:gd name="T50" fmla="*/ 22 w 54"/>
                <a:gd name="T51" fmla="*/ 26 h 54"/>
                <a:gd name="T52" fmla="*/ 30 w 54"/>
                <a:gd name="T53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ubicBezTo>
                    <a:pt x="54" y="42"/>
                    <a:pt x="42" y="54"/>
                    <a:pt x="27" y="54"/>
                  </a:cubicBezTo>
                  <a:moveTo>
                    <a:pt x="27" y="5"/>
                  </a:moveTo>
                  <a:cubicBezTo>
                    <a:pt x="15" y="5"/>
                    <a:pt x="5" y="15"/>
                    <a:pt x="5" y="27"/>
                  </a:cubicBezTo>
                  <a:cubicBezTo>
                    <a:pt x="5" y="39"/>
                    <a:pt x="15" y="49"/>
                    <a:pt x="27" y="49"/>
                  </a:cubicBezTo>
                  <a:cubicBezTo>
                    <a:pt x="39" y="49"/>
                    <a:pt x="49" y="39"/>
                    <a:pt x="49" y="27"/>
                  </a:cubicBezTo>
                  <a:cubicBezTo>
                    <a:pt x="49" y="15"/>
                    <a:pt x="39" y="5"/>
                    <a:pt x="27" y="5"/>
                  </a:cubicBezTo>
                  <a:moveTo>
                    <a:pt x="41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7" y="11"/>
                    <a:pt x="41" y="15"/>
                    <a:pt x="41" y="21"/>
                  </a:cubicBezTo>
                  <a:cubicBezTo>
                    <a:pt x="41" y="25"/>
                    <a:pt x="38" y="29"/>
                    <a:pt x="34" y="30"/>
                  </a:cubicBezTo>
                  <a:lnTo>
                    <a:pt x="41" y="41"/>
                  </a:lnTo>
                  <a:close/>
                  <a:moveTo>
                    <a:pt x="30" y="26"/>
                  </a:moveTo>
                  <a:cubicBezTo>
                    <a:pt x="33" y="26"/>
                    <a:pt x="35" y="25"/>
                    <a:pt x="35" y="21"/>
                  </a:cubicBezTo>
                  <a:cubicBezTo>
                    <a:pt x="35" y="18"/>
                    <a:pt x="33" y="17"/>
                    <a:pt x="30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3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77F485A-E22B-CB4D-BAAC-DADF2EF165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" y="1789"/>
            <a:ext cx="12188819" cy="6856211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7CA63AD5-332B-BF92-4476-B2BF03A5E4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7731" y="4331678"/>
            <a:ext cx="6520618" cy="1062038"/>
          </a:xfrm>
        </p:spPr>
        <p:txBody>
          <a:bodyPr/>
          <a:lstStyle>
            <a:lvl1pPr marL="0" indent="0" algn="l">
              <a:buNone/>
              <a:defRPr lang="en-US" b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en-US" dirty="0"/>
              <a:t>Speaker Name</a:t>
            </a:r>
          </a:p>
          <a:p>
            <a:r>
              <a:rPr lang="en-US" dirty="0"/>
              <a:t>Credentials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5CBF4-B4D0-29CF-40F2-A2EC4440D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7731" y="1689100"/>
            <a:ext cx="6979818" cy="1739900"/>
          </a:xfrm>
          <a:noFill/>
        </p:spPr>
        <p:txBody>
          <a:bodyPr lIns="0" anchor="b"/>
          <a:lstStyle>
            <a:lvl1pPr algn="l">
              <a:defRPr lang="en-US" sz="6000" b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rgbClr val="182857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75" hidden="1"/>
          <p:cNvSpPr/>
          <p:nvPr userDrawn="1"/>
        </p:nvSpPr>
        <p:spPr>
          <a:xfrm rot="10800000" flipV="1">
            <a:off x="12188825" y="0"/>
            <a:ext cx="3572777" cy="7311922"/>
          </a:xfrm>
          <a:custGeom>
            <a:avLst/>
            <a:gdLst>
              <a:gd name="connsiteX0" fmla="*/ 0 w 3991087"/>
              <a:gd name="connsiteY0" fmla="*/ 6841864 h 6841864"/>
              <a:gd name="connsiteX1" fmla="*/ 0 w 3991087"/>
              <a:gd name="connsiteY1" fmla="*/ 0 h 6841864"/>
              <a:gd name="connsiteX2" fmla="*/ 3991087 w 3991087"/>
              <a:gd name="connsiteY2" fmla="*/ 0 h 6841864"/>
              <a:gd name="connsiteX3" fmla="*/ 0 w 3991087"/>
              <a:gd name="connsiteY3" fmla="*/ 6841864 h 684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087" h="6841864">
                <a:moveTo>
                  <a:pt x="0" y="6841864"/>
                </a:moveTo>
                <a:lnTo>
                  <a:pt x="0" y="0"/>
                </a:lnTo>
                <a:lnTo>
                  <a:pt x="3991087" y="0"/>
                </a:lnTo>
                <a:lnTo>
                  <a:pt x="0" y="6841864"/>
                </a:lnTo>
                <a:close/>
              </a:path>
            </a:pathLst>
          </a:cu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 rot="10800000">
            <a:off x="1752600" y="5482923"/>
            <a:ext cx="0" cy="1097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 userDrawn="1"/>
        </p:nvGrpSpPr>
        <p:grpSpPr>
          <a:xfrm>
            <a:off x="441684" y="5498357"/>
            <a:ext cx="1066047" cy="1048428"/>
            <a:chOff x="2394783" y="210541"/>
            <a:chExt cx="5512021" cy="5420917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3559659" y="412278"/>
              <a:ext cx="1321061" cy="2121511"/>
            </a:xfrm>
            <a:custGeom>
              <a:avLst/>
              <a:gdLst>
                <a:gd name="T0" fmla="*/ 0 w 190"/>
                <a:gd name="T1" fmla="*/ 37 h 304"/>
                <a:gd name="T2" fmla="*/ 9 w 190"/>
                <a:gd name="T3" fmla="*/ 11 h 304"/>
                <a:gd name="T4" fmla="*/ 61 w 190"/>
                <a:gd name="T5" fmla="*/ 136 h 304"/>
                <a:gd name="T6" fmla="*/ 91 w 190"/>
                <a:gd name="T7" fmla="*/ 64 h 304"/>
                <a:gd name="T8" fmla="*/ 128 w 190"/>
                <a:gd name="T9" fmla="*/ 28 h 304"/>
                <a:gd name="T10" fmla="*/ 170 w 190"/>
                <a:gd name="T11" fmla="*/ 5 h 304"/>
                <a:gd name="T12" fmla="*/ 181 w 190"/>
                <a:gd name="T13" fmla="*/ 8 h 304"/>
                <a:gd name="T14" fmla="*/ 141 w 190"/>
                <a:gd name="T15" fmla="*/ 29 h 304"/>
                <a:gd name="T16" fmla="*/ 93 w 190"/>
                <a:gd name="T17" fmla="*/ 92 h 304"/>
                <a:gd name="T18" fmla="*/ 81 w 190"/>
                <a:gd name="T19" fmla="*/ 169 h 304"/>
                <a:gd name="T20" fmla="*/ 112 w 190"/>
                <a:gd name="T21" fmla="*/ 247 h 304"/>
                <a:gd name="T22" fmla="*/ 175 w 190"/>
                <a:gd name="T23" fmla="*/ 295 h 304"/>
                <a:gd name="T24" fmla="*/ 175 w 190"/>
                <a:gd name="T25" fmla="*/ 301 h 304"/>
                <a:gd name="T26" fmla="*/ 113 w 190"/>
                <a:gd name="T27" fmla="*/ 266 h 304"/>
                <a:gd name="T28" fmla="*/ 70 w 190"/>
                <a:gd name="T29" fmla="*/ 203 h 304"/>
                <a:gd name="T30" fmla="*/ 0 w 190"/>
                <a:gd name="T31" fmla="*/ 3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304">
                  <a:moveTo>
                    <a:pt x="0" y="37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70" y="89"/>
                    <a:pt x="91" y="64"/>
                  </a:cubicBezTo>
                  <a:cubicBezTo>
                    <a:pt x="101" y="51"/>
                    <a:pt x="114" y="38"/>
                    <a:pt x="128" y="28"/>
                  </a:cubicBezTo>
                  <a:cubicBezTo>
                    <a:pt x="142" y="16"/>
                    <a:pt x="159" y="7"/>
                    <a:pt x="170" y="5"/>
                  </a:cubicBezTo>
                  <a:cubicBezTo>
                    <a:pt x="190" y="0"/>
                    <a:pt x="184" y="5"/>
                    <a:pt x="181" y="8"/>
                  </a:cubicBezTo>
                  <a:cubicBezTo>
                    <a:pt x="179" y="10"/>
                    <a:pt x="159" y="15"/>
                    <a:pt x="141" y="29"/>
                  </a:cubicBezTo>
                  <a:cubicBezTo>
                    <a:pt x="122" y="44"/>
                    <a:pt x="107" y="60"/>
                    <a:pt x="93" y="92"/>
                  </a:cubicBezTo>
                  <a:cubicBezTo>
                    <a:pt x="79" y="125"/>
                    <a:pt x="80" y="158"/>
                    <a:pt x="81" y="169"/>
                  </a:cubicBezTo>
                  <a:cubicBezTo>
                    <a:pt x="81" y="180"/>
                    <a:pt x="86" y="213"/>
                    <a:pt x="112" y="247"/>
                  </a:cubicBezTo>
                  <a:cubicBezTo>
                    <a:pt x="138" y="281"/>
                    <a:pt x="169" y="293"/>
                    <a:pt x="175" y="295"/>
                  </a:cubicBezTo>
                  <a:cubicBezTo>
                    <a:pt x="184" y="297"/>
                    <a:pt x="185" y="304"/>
                    <a:pt x="175" y="301"/>
                  </a:cubicBezTo>
                  <a:cubicBezTo>
                    <a:pt x="169" y="300"/>
                    <a:pt x="139" y="287"/>
                    <a:pt x="113" y="266"/>
                  </a:cubicBezTo>
                  <a:cubicBezTo>
                    <a:pt x="92" y="248"/>
                    <a:pt x="78" y="220"/>
                    <a:pt x="70" y="203"/>
                  </a:cubicBezTo>
                  <a:cubicBezTo>
                    <a:pt x="50" y="159"/>
                    <a:pt x="0" y="37"/>
                    <a:pt x="0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427372" y="412278"/>
              <a:ext cx="1321061" cy="2108495"/>
            </a:xfrm>
            <a:custGeom>
              <a:avLst/>
              <a:gdLst>
                <a:gd name="T0" fmla="*/ 190 w 190"/>
                <a:gd name="T1" fmla="*/ 36 h 303"/>
                <a:gd name="T2" fmla="*/ 181 w 190"/>
                <a:gd name="T3" fmla="*/ 10 h 303"/>
                <a:gd name="T4" fmla="*/ 128 w 190"/>
                <a:gd name="T5" fmla="*/ 136 h 303"/>
                <a:gd name="T6" fmla="*/ 98 w 190"/>
                <a:gd name="T7" fmla="*/ 63 h 303"/>
                <a:gd name="T8" fmla="*/ 62 w 190"/>
                <a:gd name="T9" fmla="*/ 27 h 303"/>
                <a:gd name="T10" fmla="*/ 20 w 190"/>
                <a:gd name="T11" fmla="*/ 4 h 303"/>
                <a:gd name="T12" fmla="*/ 8 w 190"/>
                <a:gd name="T13" fmla="*/ 7 h 303"/>
                <a:gd name="T14" fmla="*/ 49 w 190"/>
                <a:gd name="T15" fmla="*/ 28 h 303"/>
                <a:gd name="T16" fmla="*/ 97 w 190"/>
                <a:gd name="T17" fmla="*/ 92 h 303"/>
                <a:gd name="T18" fmla="*/ 109 w 190"/>
                <a:gd name="T19" fmla="*/ 169 h 303"/>
                <a:gd name="T20" fmla="*/ 78 w 190"/>
                <a:gd name="T21" fmla="*/ 246 h 303"/>
                <a:gd name="T22" fmla="*/ 15 w 190"/>
                <a:gd name="T23" fmla="*/ 294 h 303"/>
                <a:gd name="T24" fmla="*/ 15 w 190"/>
                <a:gd name="T25" fmla="*/ 301 h 303"/>
                <a:gd name="T26" fmla="*/ 77 w 190"/>
                <a:gd name="T27" fmla="*/ 265 h 303"/>
                <a:gd name="T28" fmla="*/ 119 w 190"/>
                <a:gd name="T29" fmla="*/ 202 h 303"/>
                <a:gd name="T30" fmla="*/ 190 w 190"/>
                <a:gd name="T31" fmla="*/ 3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303">
                  <a:moveTo>
                    <a:pt x="190" y="36"/>
                  </a:moveTo>
                  <a:cubicBezTo>
                    <a:pt x="181" y="10"/>
                    <a:pt x="181" y="10"/>
                    <a:pt x="181" y="10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6"/>
                    <a:pt x="120" y="89"/>
                    <a:pt x="98" y="63"/>
                  </a:cubicBezTo>
                  <a:cubicBezTo>
                    <a:pt x="88" y="51"/>
                    <a:pt x="76" y="37"/>
                    <a:pt x="62" y="27"/>
                  </a:cubicBezTo>
                  <a:cubicBezTo>
                    <a:pt x="47" y="16"/>
                    <a:pt x="30" y="7"/>
                    <a:pt x="20" y="4"/>
                  </a:cubicBezTo>
                  <a:cubicBezTo>
                    <a:pt x="0" y="0"/>
                    <a:pt x="6" y="4"/>
                    <a:pt x="8" y="7"/>
                  </a:cubicBezTo>
                  <a:cubicBezTo>
                    <a:pt x="10" y="10"/>
                    <a:pt x="31" y="14"/>
                    <a:pt x="49" y="28"/>
                  </a:cubicBezTo>
                  <a:cubicBezTo>
                    <a:pt x="67" y="43"/>
                    <a:pt x="83" y="59"/>
                    <a:pt x="97" y="92"/>
                  </a:cubicBezTo>
                  <a:cubicBezTo>
                    <a:pt x="111" y="124"/>
                    <a:pt x="110" y="157"/>
                    <a:pt x="109" y="169"/>
                  </a:cubicBezTo>
                  <a:cubicBezTo>
                    <a:pt x="108" y="180"/>
                    <a:pt x="104" y="212"/>
                    <a:pt x="78" y="246"/>
                  </a:cubicBezTo>
                  <a:cubicBezTo>
                    <a:pt x="52" y="281"/>
                    <a:pt x="21" y="292"/>
                    <a:pt x="15" y="294"/>
                  </a:cubicBezTo>
                  <a:cubicBezTo>
                    <a:pt x="6" y="296"/>
                    <a:pt x="5" y="303"/>
                    <a:pt x="15" y="301"/>
                  </a:cubicBezTo>
                  <a:cubicBezTo>
                    <a:pt x="21" y="299"/>
                    <a:pt x="51" y="287"/>
                    <a:pt x="77" y="265"/>
                  </a:cubicBezTo>
                  <a:cubicBezTo>
                    <a:pt x="98" y="248"/>
                    <a:pt x="111" y="219"/>
                    <a:pt x="119" y="202"/>
                  </a:cubicBezTo>
                  <a:cubicBezTo>
                    <a:pt x="140" y="158"/>
                    <a:pt x="190" y="36"/>
                    <a:pt x="190" y="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375310" y="21042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5316739" y="25988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 noEditPoints="1"/>
            </p:cNvSpPr>
            <p:nvPr/>
          </p:nvSpPr>
          <p:spPr bwMode="auto">
            <a:xfrm>
              <a:off x="2446845" y="327680"/>
              <a:ext cx="5401392" cy="2290711"/>
            </a:xfrm>
            <a:custGeom>
              <a:avLst/>
              <a:gdLst>
                <a:gd name="T0" fmla="*/ 449 w 776"/>
                <a:gd name="T1" fmla="*/ 320 h 329"/>
                <a:gd name="T2" fmla="*/ 525 w 776"/>
                <a:gd name="T3" fmla="*/ 271 h 329"/>
                <a:gd name="T4" fmla="*/ 683 w 776"/>
                <a:gd name="T5" fmla="*/ 227 h 329"/>
                <a:gd name="T6" fmla="*/ 667 w 776"/>
                <a:gd name="T7" fmla="*/ 320 h 329"/>
                <a:gd name="T8" fmla="*/ 776 w 776"/>
                <a:gd name="T9" fmla="*/ 329 h 329"/>
                <a:gd name="T10" fmla="*/ 742 w 776"/>
                <a:gd name="T11" fmla="*/ 312 h 329"/>
                <a:gd name="T12" fmla="*/ 594 w 776"/>
                <a:gd name="T13" fmla="*/ 2 h 329"/>
                <a:gd name="T14" fmla="*/ 389 w 776"/>
                <a:gd name="T15" fmla="*/ 0 h 329"/>
                <a:gd name="T16" fmla="*/ 387 w 776"/>
                <a:gd name="T17" fmla="*/ 0 h 329"/>
                <a:gd name="T18" fmla="*/ 162 w 776"/>
                <a:gd name="T19" fmla="*/ 2 h 329"/>
                <a:gd name="T20" fmla="*/ 2 w 776"/>
                <a:gd name="T21" fmla="*/ 320 h 329"/>
                <a:gd name="T22" fmla="*/ 112 w 776"/>
                <a:gd name="T23" fmla="*/ 329 h 329"/>
                <a:gd name="T24" fmla="*/ 64 w 776"/>
                <a:gd name="T25" fmla="*/ 312 h 329"/>
                <a:gd name="T26" fmla="*/ 224 w 776"/>
                <a:gd name="T27" fmla="*/ 227 h 329"/>
                <a:gd name="T28" fmla="*/ 276 w 776"/>
                <a:gd name="T29" fmla="*/ 293 h 329"/>
                <a:gd name="T30" fmla="*/ 352 w 776"/>
                <a:gd name="T31" fmla="*/ 326 h 329"/>
                <a:gd name="T32" fmla="*/ 393 w 776"/>
                <a:gd name="T33" fmla="*/ 328 h 329"/>
                <a:gd name="T34" fmla="*/ 282 w 776"/>
                <a:gd name="T35" fmla="*/ 244 h 329"/>
                <a:gd name="T36" fmla="*/ 301 w 776"/>
                <a:gd name="T37" fmla="*/ 57 h 329"/>
                <a:gd name="T38" fmla="*/ 388 w 776"/>
                <a:gd name="T39" fmla="*/ 18 h 329"/>
                <a:gd name="T40" fmla="*/ 476 w 776"/>
                <a:gd name="T41" fmla="*/ 57 h 329"/>
                <a:gd name="T42" fmla="*/ 494 w 776"/>
                <a:gd name="T43" fmla="*/ 244 h 329"/>
                <a:gd name="T44" fmla="*/ 160 w 776"/>
                <a:gd name="T45" fmla="*/ 210 h 329"/>
                <a:gd name="T46" fmla="*/ 158 w 776"/>
                <a:gd name="T47" fmla="*/ 72 h 329"/>
                <a:gd name="T48" fmla="*/ 335 w 776"/>
                <a:gd name="T49" fmla="*/ 20 h 329"/>
                <a:gd name="T50" fmla="*/ 239 w 776"/>
                <a:gd name="T51" fmla="*/ 145 h 329"/>
                <a:gd name="T52" fmla="*/ 338 w 776"/>
                <a:gd name="T53" fmla="*/ 309 h 329"/>
                <a:gd name="T54" fmla="*/ 332 w 776"/>
                <a:gd name="T55" fmla="*/ 311 h 329"/>
                <a:gd name="T56" fmla="*/ 310 w 776"/>
                <a:gd name="T57" fmla="*/ 302 h 329"/>
                <a:gd name="T58" fmla="*/ 214 w 776"/>
                <a:gd name="T59" fmla="*/ 172 h 329"/>
                <a:gd name="T60" fmla="*/ 215 w 776"/>
                <a:gd name="T61" fmla="*/ 142 h 329"/>
                <a:gd name="T62" fmla="*/ 230 w 776"/>
                <a:gd name="T63" fmla="*/ 120 h 329"/>
                <a:gd name="T64" fmla="*/ 339 w 776"/>
                <a:gd name="T65" fmla="*/ 17 h 329"/>
                <a:gd name="T66" fmla="*/ 506 w 776"/>
                <a:gd name="T67" fmla="*/ 274 h 329"/>
                <a:gd name="T68" fmla="*/ 438 w 776"/>
                <a:gd name="T69" fmla="*/ 311 h 329"/>
                <a:gd name="T70" fmla="*/ 539 w 776"/>
                <a:gd name="T71" fmla="*/ 166 h 329"/>
                <a:gd name="T72" fmla="*/ 441 w 776"/>
                <a:gd name="T73" fmla="*/ 20 h 329"/>
                <a:gd name="T74" fmla="*/ 441 w 776"/>
                <a:gd name="T75" fmla="*/ 17 h 329"/>
                <a:gd name="T76" fmla="*/ 554 w 776"/>
                <a:gd name="T77" fmla="*/ 159 h 329"/>
                <a:gd name="T78" fmla="*/ 608 w 776"/>
                <a:gd name="T79" fmla="*/ 31 h 329"/>
                <a:gd name="T80" fmla="*/ 543 w 776"/>
                <a:gd name="T81" fmla="*/ 220 h 329"/>
                <a:gd name="T82" fmla="*/ 619 w 776"/>
                <a:gd name="T83" fmla="*/ 72 h 329"/>
                <a:gd name="T84" fmla="*/ 617 w 776"/>
                <a:gd name="T85" fmla="*/ 21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6" h="329">
                  <a:moveTo>
                    <a:pt x="419" y="326"/>
                  </a:moveTo>
                  <a:cubicBezTo>
                    <a:pt x="424" y="326"/>
                    <a:pt x="420" y="326"/>
                    <a:pt x="424" y="326"/>
                  </a:cubicBezTo>
                  <a:cubicBezTo>
                    <a:pt x="433" y="324"/>
                    <a:pt x="441" y="322"/>
                    <a:pt x="449" y="320"/>
                  </a:cubicBezTo>
                  <a:cubicBezTo>
                    <a:pt x="453" y="318"/>
                    <a:pt x="458" y="317"/>
                    <a:pt x="462" y="315"/>
                  </a:cubicBezTo>
                  <a:cubicBezTo>
                    <a:pt x="476" y="310"/>
                    <a:pt x="489" y="302"/>
                    <a:pt x="501" y="293"/>
                  </a:cubicBezTo>
                  <a:cubicBezTo>
                    <a:pt x="509" y="287"/>
                    <a:pt x="518" y="279"/>
                    <a:pt x="525" y="271"/>
                  </a:cubicBezTo>
                  <a:cubicBezTo>
                    <a:pt x="530" y="265"/>
                    <a:pt x="535" y="259"/>
                    <a:pt x="539" y="252"/>
                  </a:cubicBezTo>
                  <a:cubicBezTo>
                    <a:pt x="544" y="244"/>
                    <a:pt x="549" y="236"/>
                    <a:pt x="552" y="227"/>
                  </a:cubicBezTo>
                  <a:cubicBezTo>
                    <a:pt x="683" y="227"/>
                    <a:pt x="683" y="227"/>
                    <a:pt x="683" y="227"/>
                  </a:cubicBezTo>
                  <a:cubicBezTo>
                    <a:pt x="684" y="229"/>
                    <a:pt x="685" y="232"/>
                    <a:pt x="685" y="232"/>
                  </a:cubicBezTo>
                  <a:cubicBezTo>
                    <a:pt x="694" y="256"/>
                    <a:pt x="708" y="290"/>
                    <a:pt x="712" y="312"/>
                  </a:cubicBezTo>
                  <a:cubicBezTo>
                    <a:pt x="703" y="314"/>
                    <a:pt x="668" y="319"/>
                    <a:pt x="667" y="320"/>
                  </a:cubicBezTo>
                  <a:cubicBezTo>
                    <a:pt x="665" y="320"/>
                    <a:pt x="665" y="320"/>
                    <a:pt x="665" y="320"/>
                  </a:cubicBezTo>
                  <a:cubicBezTo>
                    <a:pt x="665" y="329"/>
                    <a:pt x="665" y="329"/>
                    <a:pt x="665" y="329"/>
                  </a:cubicBezTo>
                  <a:cubicBezTo>
                    <a:pt x="776" y="329"/>
                    <a:pt x="776" y="329"/>
                    <a:pt x="776" y="329"/>
                  </a:cubicBezTo>
                  <a:cubicBezTo>
                    <a:pt x="776" y="320"/>
                    <a:pt x="776" y="320"/>
                    <a:pt x="776" y="320"/>
                  </a:cubicBezTo>
                  <a:cubicBezTo>
                    <a:pt x="775" y="320"/>
                    <a:pt x="775" y="320"/>
                    <a:pt x="775" y="320"/>
                  </a:cubicBezTo>
                  <a:cubicBezTo>
                    <a:pt x="772" y="319"/>
                    <a:pt x="747" y="313"/>
                    <a:pt x="742" y="312"/>
                  </a:cubicBezTo>
                  <a:cubicBezTo>
                    <a:pt x="732" y="297"/>
                    <a:pt x="723" y="277"/>
                    <a:pt x="716" y="258"/>
                  </a:cubicBezTo>
                  <a:cubicBezTo>
                    <a:pt x="615" y="2"/>
                    <a:pt x="615" y="2"/>
                    <a:pt x="615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2"/>
                    <a:pt x="555" y="93"/>
                    <a:pt x="552" y="101"/>
                  </a:cubicBezTo>
                  <a:cubicBezTo>
                    <a:pt x="525" y="39"/>
                    <a:pt x="463" y="0"/>
                    <a:pt x="390" y="0"/>
                  </a:cubicBezTo>
                  <a:cubicBezTo>
                    <a:pt x="390" y="0"/>
                    <a:pt x="389" y="0"/>
                    <a:pt x="389" y="0"/>
                  </a:cubicBezTo>
                  <a:cubicBezTo>
                    <a:pt x="389" y="0"/>
                    <a:pt x="388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8" y="0"/>
                    <a:pt x="387" y="0"/>
                    <a:pt x="387" y="0"/>
                  </a:cubicBezTo>
                  <a:cubicBezTo>
                    <a:pt x="313" y="0"/>
                    <a:pt x="252" y="39"/>
                    <a:pt x="224" y="101"/>
                  </a:cubicBezTo>
                  <a:cubicBezTo>
                    <a:pt x="221" y="93"/>
                    <a:pt x="183" y="2"/>
                    <a:pt x="183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53" y="277"/>
                    <a:pt x="44" y="297"/>
                    <a:pt x="35" y="312"/>
                  </a:cubicBezTo>
                  <a:cubicBezTo>
                    <a:pt x="30" y="313"/>
                    <a:pt x="5" y="319"/>
                    <a:pt x="2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12" y="329"/>
                    <a:pt x="112" y="329"/>
                    <a:pt x="112" y="329"/>
                  </a:cubicBezTo>
                  <a:cubicBezTo>
                    <a:pt x="112" y="320"/>
                    <a:pt x="112" y="320"/>
                    <a:pt x="112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08" y="319"/>
                    <a:pt x="73" y="314"/>
                    <a:pt x="64" y="312"/>
                  </a:cubicBezTo>
                  <a:cubicBezTo>
                    <a:pt x="69" y="290"/>
                    <a:pt x="82" y="256"/>
                    <a:pt x="92" y="232"/>
                  </a:cubicBezTo>
                  <a:cubicBezTo>
                    <a:pt x="92" y="232"/>
                    <a:pt x="93" y="229"/>
                    <a:pt x="94" y="227"/>
                  </a:cubicBezTo>
                  <a:cubicBezTo>
                    <a:pt x="224" y="227"/>
                    <a:pt x="224" y="227"/>
                    <a:pt x="224" y="227"/>
                  </a:cubicBezTo>
                  <a:cubicBezTo>
                    <a:pt x="228" y="236"/>
                    <a:pt x="232" y="244"/>
                    <a:pt x="238" y="252"/>
                  </a:cubicBezTo>
                  <a:cubicBezTo>
                    <a:pt x="242" y="259"/>
                    <a:pt x="247" y="265"/>
                    <a:pt x="252" y="271"/>
                  </a:cubicBezTo>
                  <a:cubicBezTo>
                    <a:pt x="259" y="279"/>
                    <a:pt x="267" y="287"/>
                    <a:pt x="276" y="293"/>
                  </a:cubicBezTo>
                  <a:cubicBezTo>
                    <a:pt x="288" y="302"/>
                    <a:pt x="301" y="310"/>
                    <a:pt x="315" y="315"/>
                  </a:cubicBezTo>
                  <a:cubicBezTo>
                    <a:pt x="319" y="317"/>
                    <a:pt x="323" y="318"/>
                    <a:pt x="328" y="320"/>
                  </a:cubicBezTo>
                  <a:cubicBezTo>
                    <a:pt x="336" y="322"/>
                    <a:pt x="344" y="324"/>
                    <a:pt x="352" y="326"/>
                  </a:cubicBezTo>
                  <a:cubicBezTo>
                    <a:pt x="356" y="326"/>
                    <a:pt x="361" y="327"/>
                    <a:pt x="365" y="327"/>
                  </a:cubicBezTo>
                  <a:cubicBezTo>
                    <a:pt x="367" y="328"/>
                    <a:pt x="367" y="328"/>
                    <a:pt x="367" y="328"/>
                  </a:cubicBezTo>
                  <a:cubicBezTo>
                    <a:pt x="367" y="328"/>
                    <a:pt x="377" y="329"/>
                    <a:pt x="393" y="328"/>
                  </a:cubicBezTo>
                  <a:cubicBezTo>
                    <a:pt x="381" y="311"/>
                    <a:pt x="381" y="311"/>
                    <a:pt x="381" y="311"/>
                  </a:cubicBezTo>
                  <a:cubicBezTo>
                    <a:pt x="379" y="310"/>
                    <a:pt x="379" y="310"/>
                    <a:pt x="379" y="310"/>
                  </a:cubicBezTo>
                  <a:cubicBezTo>
                    <a:pt x="338" y="307"/>
                    <a:pt x="302" y="282"/>
                    <a:pt x="282" y="244"/>
                  </a:cubicBezTo>
                  <a:cubicBezTo>
                    <a:pt x="279" y="239"/>
                    <a:pt x="277" y="233"/>
                    <a:pt x="275" y="228"/>
                  </a:cubicBezTo>
                  <a:cubicBezTo>
                    <a:pt x="268" y="209"/>
                    <a:pt x="265" y="187"/>
                    <a:pt x="265" y="164"/>
                  </a:cubicBezTo>
                  <a:cubicBezTo>
                    <a:pt x="265" y="121"/>
                    <a:pt x="277" y="84"/>
                    <a:pt x="301" y="57"/>
                  </a:cubicBezTo>
                  <a:cubicBezTo>
                    <a:pt x="323" y="33"/>
                    <a:pt x="353" y="19"/>
                    <a:pt x="386" y="18"/>
                  </a:cubicBezTo>
                  <a:cubicBezTo>
                    <a:pt x="387" y="18"/>
                    <a:pt x="387" y="18"/>
                    <a:pt x="387" y="18"/>
                  </a:cubicBezTo>
                  <a:cubicBezTo>
                    <a:pt x="387" y="18"/>
                    <a:pt x="388" y="18"/>
                    <a:pt x="388" y="18"/>
                  </a:cubicBezTo>
                  <a:cubicBezTo>
                    <a:pt x="389" y="18"/>
                    <a:pt x="390" y="18"/>
                    <a:pt x="390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424" y="19"/>
                    <a:pt x="454" y="33"/>
                    <a:pt x="476" y="57"/>
                  </a:cubicBezTo>
                  <a:cubicBezTo>
                    <a:pt x="500" y="84"/>
                    <a:pt x="512" y="121"/>
                    <a:pt x="512" y="164"/>
                  </a:cubicBezTo>
                  <a:cubicBezTo>
                    <a:pt x="512" y="187"/>
                    <a:pt x="509" y="209"/>
                    <a:pt x="502" y="228"/>
                  </a:cubicBezTo>
                  <a:cubicBezTo>
                    <a:pt x="500" y="233"/>
                    <a:pt x="497" y="239"/>
                    <a:pt x="494" y="244"/>
                  </a:cubicBezTo>
                  <a:cubicBezTo>
                    <a:pt x="475" y="282"/>
                    <a:pt x="440" y="306"/>
                    <a:pt x="400" y="310"/>
                  </a:cubicBezTo>
                  <a:cubicBezTo>
                    <a:pt x="400" y="310"/>
                    <a:pt x="413" y="314"/>
                    <a:pt x="419" y="326"/>
                  </a:cubicBezTo>
                  <a:moveTo>
                    <a:pt x="160" y="210"/>
                  </a:moveTo>
                  <a:cubicBezTo>
                    <a:pt x="142" y="210"/>
                    <a:pt x="121" y="210"/>
                    <a:pt x="101" y="207"/>
                  </a:cubicBezTo>
                  <a:cubicBezTo>
                    <a:pt x="103" y="204"/>
                    <a:pt x="106" y="195"/>
                    <a:pt x="106" y="195"/>
                  </a:cubicBezTo>
                  <a:cubicBezTo>
                    <a:pt x="119" y="163"/>
                    <a:pt x="141" y="105"/>
                    <a:pt x="158" y="72"/>
                  </a:cubicBezTo>
                  <a:cubicBezTo>
                    <a:pt x="160" y="77"/>
                    <a:pt x="213" y="203"/>
                    <a:pt x="215" y="208"/>
                  </a:cubicBezTo>
                  <a:cubicBezTo>
                    <a:pt x="196" y="210"/>
                    <a:pt x="176" y="210"/>
                    <a:pt x="160" y="210"/>
                  </a:cubicBezTo>
                  <a:moveTo>
                    <a:pt x="335" y="20"/>
                  </a:moveTo>
                  <a:cubicBezTo>
                    <a:pt x="335" y="20"/>
                    <a:pt x="335" y="20"/>
                    <a:pt x="335" y="20"/>
                  </a:cubicBezTo>
                  <a:cubicBezTo>
                    <a:pt x="315" y="28"/>
                    <a:pt x="297" y="39"/>
                    <a:pt x="283" y="54"/>
                  </a:cubicBezTo>
                  <a:cubicBezTo>
                    <a:pt x="259" y="78"/>
                    <a:pt x="243" y="110"/>
                    <a:pt x="239" y="145"/>
                  </a:cubicBezTo>
                  <a:cubicBezTo>
                    <a:pt x="238" y="153"/>
                    <a:pt x="238" y="160"/>
                    <a:pt x="238" y="166"/>
                  </a:cubicBezTo>
                  <a:cubicBezTo>
                    <a:pt x="238" y="216"/>
                    <a:pt x="263" y="264"/>
                    <a:pt x="304" y="292"/>
                  </a:cubicBezTo>
                  <a:cubicBezTo>
                    <a:pt x="314" y="299"/>
                    <a:pt x="325" y="305"/>
                    <a:pt x="338" y="309"/>
                  </a:cubicBezTo>
                  <a:cubicBezTo>
                    <a:pt x="338" y="310"/>
                    <a:pt x="339" y="310"/>
                    <a:pt x="339" y="311"/>
                  </a:cubicBezTo>
                  <a:cubicBezTo>
                    <a:pt x="339" y="312"/>
                    <a:pt x="337" y="312"/>
                    <a:pt x="335" y="312"/>
                  </a:cubicBezTo>
                  <a:cubicBezTo>
                    <a:pt x="334" y="311"/>
                    <a:pt x="333" y="311"/>
                    <a:pt x="332" y="311"/>
                  </a:cubicBezTo>
                  <a:cubicBezTo>
                    <a:pt x="332" y="311"/>
                    <a:pt x="332" y="311"/>
                    <a:pt x="332" y="311"/>
                  </a:cubicBezTo>
                  <a:cubicBezTo>
                    <a:pt x="332" y="311"/>
                    <a:pt x="332" y="311"/>
                    <a:pt x="332" y="311"/>
                  </a:cubicBezTo>
                  <a:cubicBezTo>
                    <a:pt x="325" y="308"/>
                    <a:pt x="317" y="305"/>
                    <a:pt x="310" y="302"/>
                  </a:cubicBezTo>
                  <a:cubicBezTo>
                    <a:pt x="296" y="294"/>
                    <a:pt x="283" y="285"/>
                    <a:pt x="271" y="274"/>
                  </a:cubicBezTo>
                  <a:cubicBezTo>
                    <a:pt x="255" y="258"/>
                    <a:pt x="242" y="240"/>
                    <a:pt x="234" y="220"/>
                  </a:cubicBezTo>
                  <a:cubicBezTo>
                    <a:pt x="214" y="172"/>
                    <a:pt x="214" y="172"/>
                    <a:pt x="214" y="172"/>
                  </a:cubicBezTo>
                  <a:cubicBezTo>
                    <a:pt x="214" y="172"/>
                    <a:pt x="162" y="48"/>
                    <a:pt x="162" y="47"/>
                  </a:cubicBezTo>
                  <a:cubicBezTo>
                    <a:pt x="162" y="47"/>
                    <a:pt x="167" y="33"/>
                    <a:pt x="168" y="31"/>
                  </a:cubicBezTo>
                  <a:cubicBezTo>
                    <a:pt x="170" y="34"/>
                    <a:pt x="215" y="142"/>
                    <a:pt x="215" y="142"/>
                  </a:cubicBezTo>
                  <a:cubicBezTo>
                    <a:pt x="222" y="159"/>
                    <a:pt x="222" y="159"/>
                    <a:pt x="222" y="159"/>
                  </a:cubicBezTo>
                  <a:cubicBezTo>
                    <a:pt x="223" y="159"/>
                    <a:pt x="223" y="159"/>
                    <a:pt x="223" y="159"/>
                  </a:cubicBezTo>
                  <a:cubicBezTo>
                    <a:pt x="224" y="146"/>
                    <a:pt x="226" y="133"/>
                    <a:pt x="230" y="120"/>
                  </a:cubicBezTo>
                  <a:cubicBezTo>
                    <a:pt x="240" y="90"/>
                    <a:pt x="260" y="62"/>
                    <a:pt x="286" y="42"/>
                  </a:cubicBezTo>
                  <a:cubicBezTo>
                    <a:pt x="301" y="31"/>
                    <a:pt x="318" y="22"/>
                    <a:pt x="335" y="17"/>
                  </a:cubicBezTo>
                  <a:cubicBezTo>
                    <a:pt x="337" y="16"/>
                    <a:pt x="339" y="16"/>
                    <a:pt x="339" y="17"/>
                  </a:cubicBezTo>
                  <a:cubicBezTo>
                    <a:pt x="340" y="19"/>
                    <a:pt x="335" y="20"/>
                    <a:pt x="335" y="20"/>
                  </a:cubicBezTo>
                  <a:moveTo>
                    <a:pt x="543" y="220"/>
                  </a:moveTo>
                  <a:cubicBezTo>
                    <a:pt x="534" y="240"/>
                    <a:pt x="522" y="258"/>
                    <a:pt x="506" y="274"/>
                  </a:cubicBezTo>
                  <a:cubicBezTo>
                    <a:pt x="494" y="285"/>
                    <a:pt x="481" y="294"/>
                    <a:pt x="466" y="302"/>
                  </a:cubicBezTo>
                  <a:cubicBezTo>
                    <a:pt x="458" y="306"/>
                    <a:pt x="450" y="309"/>
                    <a:pt x="441" y="312"/>
                  </a:cubicBezTo>
                  <a:cubicBezTo>
                    <a:pt x="440" y="312"/>
                    <a:pt x="438" y="312"/>
                    <a:pt x="438" y="311"/>
                  </a:cubicBezTo>
                  <a:cubicBezTo>
                    <a:pt x="437" y="310"/>
                    <a:pt x="438" y="310"/>
                    <a:pt x="439" y="309"/>
                  </a:cubicBezTo>
                  <a:cubicBezTo>
                    <a:pt x="451" y="305"/>
                    <a:pt x="462" y="299"/>
                    <a:pt x="473" y="292"/>
                  </a:cubicBezTo>
                  <a:cubicBezTo>
                    <a:pt x="514" y="264"/>
                    <a:pt x="539" y="216"/>
                    <a:pt x="539" y="166"/>
                  </a:cubicBezTo>
                  <a:cubicBezTo>
                    <a:pt x="539" y="160"/>
                    <a:pt x="539" y="153"/>
                    <a:pt x="538" y="145"/>
                  </a:cubicBezTo>
                  <a:cubicBezTo>
                    <a:pt x="533" y="110"/>
                    <a:pt x="518" y="78"/>
                    <a:pt x="494" y="54"/>
                  </a:cubicBezTo>
                  <a:cubicBezTo>
                    <a:pt x="479" y="39"/>
                    <a:pt x="461" y="28"/>
                    <a:pt x="441" y="20"/>
                  </a:cubicBezTo>
                  <a:cubicBezTo>
                    <a:pt x="442" y="20"/>
                    <a:pt x="442" y="20"/>
                    <a:pt x="442" y="20"/>
                  </a:cubicBezTo>
                  <a:cubicBezTo>
                    <a:pt x="442" y="20"/>
                    <a:pt x="437" y="19"/>
                    <a:pt x="438" y="17"/>
                  </a:cubicBezTo>
                  <a:cubicBezTo>
                    <a:pt x="438" y="16"/>
                    <a:pt x="439" y="16"/>
                    <a:pt x="441" y="17"/>
                  </a:cubicBezTo>
                  <a:cubicBezTo>
                    <a:pt x="459" y="22"/>
                    <a:pt x="475" y="31"/>
                    <a:pt x="491" y="42"/>
                  </a:cubicBezTo>
                  <a:cubicBezTo>
                    <a:pt x="517" y="62"/>
                    <a:pt x="537" y="90"/>
                    <a:pt x="547" y="120"/>
                  </a:cubicBezTo>
                  <a:cubicBezTo>
                    <a:pt x="551" y="133"/>
                    <a:pt x="553" y="146"/>
                    <a:pt x="554" y="159"/>
                  </a:cubicBezTo>
                  <a:cubicBezTo>
                    <a:pt x="555" y="159"/>
                    <a:pt x="555" y="159"/>
                    <a:pt x="555" y="159"/>
                  </a:cubicBezTo>
                  <a:cubicBezTo>
                    <a:pt x="562" y="142"/>
                    <a:pt x="562" y="142"/>
                    <a:pt x="562" y="142"/>
                  </a:cubicBezTo>
                  <a:cubicBezTo>
                    <a:pt x="562" y="142"/>
                    <a:pt x="607" y="34"/>
                    <a:pt x="608" y="31"/>
                  </a:cubicBezTo>
                  <a:cubicBezTo>
                    <a:pt x="609" y="33"/>
                    <a:pt x="614" y="47"/>
                    <a:pt x="615" y="47"/>
                  </a:cubicBezTo>
                  <a:cubicBezTo>
                    <a:pt x="614" y="48"/>
                    <a:pt x="562" y="172"/>
                    <a:pt x="562" y="172"/>
                  </a:cubicBezTo>
                  <a:lnTo>
                    <a:pt x="543" y="220"/>
                  </a:lnTo>
                  <a:close/>
                  <a:moveTo>
                    <a:pt x="617" y="210"/>
                  </a:moveTo>
                  <a:cubicBezTo>
                    <a:pt x="600" y="210"/>
                    <a:pt x="581" y="210"/>
                    <a:pt x="561" y="208"/>
                  </a:cubicBezTo>
                  <a:cubicBezTo>
                    <a:pt x="563" y="203"/>
                    <a:pt x="617" y="77"/>
                    <a:pt x="619" y="72"/>
                  </a:cubicBezTo>
                  <a:cubicBezTo>
                    <a:pt x="635" y="105"/>
                    <a:pt x="658" y="163"/>
                    <a:pt x="670" y="195"/>
                  </a:cubicBezTo>
                  <a:cubicBezTo>
                    <a:pt x="670" y="195"/>
                    <a:pt x="674" y="203"/>
                    <a:pt x="675" y="207"/>
                  </a:cubicBezTo>
                  <a:cubicBezTo>
                    <a:pt x="656" y="210"/>
                    <a:pt x="635" y="210"/>
                    <a:pt x="617" y="210"/>
                  </a:cubicBezTo>
                </a:path>
              </a:pathLst>
            </a:custGeom>
            <a:solidFill>
              <a:srgbClr val="FFFFFF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4496768" y="978450"/>
              <a:ext cx="331891" cy="299354"/>
            </a:xfrm>
            <a:custGeom>
              <a:avLst/>
              <a:gdLst>
                <a:gd name="T0" fmla="*/ 25 w 48"/>
                <a:gd name="T1" fmla="*/ 0 h 43"/>
                <a:gd name="T2" fmla="*/ 48 w 48"/>
                <a:gd name="T3" fmla="*/ 20 h 43"/>
                <a:gd name="T4" fmla="*/ 22 w 48"/>
                <a:gd name="T5" fmla="*/ 43 h 43"/>
                <a:gd name="T6" fmla="*/ 0 w 48"/>
                <a:gd name="T7" fmla="*/ 43 h 43"/>
                <a:gd name="T8" fmla="*/ 0 w 48"/>
                <a:gd name="T9" fmla="*/ 40 h 43"/>
                <a:gd name="T10" fmla="*/ 5 w 48"/>
                <a:gd name="T11" fmla="*/ 39 h 43"/>
                <a:gd name="T12" fmla="*/ 5 w 48"/>
                <a:gd name="T13" fmla="*/ 36 h 43"/>
                <a:gd name="T14" fmla="*/ 5 w 48"/>
                <a:gd name="T15" fmla="*/ 6 h 43"/>
                <a:gd name="T16" fmla="*/ 5 w 48"/>
                <a:gd name="T17" fmla="*/ 3 h 43"/>
                <a:gd name="T18" fmla="*/ 0 w 48"/>
                <a:gd name="T19" fmla="*/ 2 h 43"/>
                <a:gd name="T20" fmla="*/ 0 w 48"/>
                <a:gd name="T21" fmla="*/ 0 h 43"/>
                <a:gd name="T22" fmla="*/ 25 w 48"/>
                <a:gd name="T23" fmla="*/ 0 h 43"/>
                <a:gd name="T24" fmla="*/ 18 w 48"/>
                <a:gd name="T25" fmla="*/ 34 h 43"/>
                <a:gd name="T26" fmla="*/ 21 w 48"/>
                <a:gd name="T27" fmla="*/ 39 h 43"/>
                <a:gd name="T28" fmla="*/ 35 w 48"/>
                <a:gd name="T29" fmla="*/ 20 h 43"/>
                <a:gd name="T30" fmla="*/ 19 w 48"/>
                <a:gd name="T31" fmla="*/ 3 h 43"/>
                <a:gd name="T32" fmla="*/ 18 w 48"/>
                <a:gd name="T33" fmla="*/ 3 h 43"/>
                <a:gd name="T34" fmla="*/ 18 w 48"/>
                <a:gd name="T35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43">
                  <a:moveTo>
                    <a:pt x="25" y="0"/>
                  </a:moveTo>
                  <a:cubicBezTo>
                    <a:pt x="38" y="0"/>
                    <a:pt x="48" y="7"/>
                    <a:pt x="48" y="20"/>
                  </a:cubicBezTo>
                  <a:cubicBezTo>
                    <a:pt x="48" y="38"/>
                    <a:pt x="34" y="43"/>
                    <a:pt x="22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40"/>
                    <a:pt x="5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5" y="3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5" y="0"/>
                  </a:lnTo>
                  <a:close/>
                  <a:moveTo>
                    <a:pt x="18" y="34"/>
                  </a:moveTo>
                  <a:cubicBezTo>
                    <a:pt x="18" y="39"/>
                    <a:pt x="18" y="39"/>
                    <a:pt x="21" y="39"/>
                  </a:cubicBezTo>
                  <a:cubicBezTo>
                    <a:pt x="28" y="39"/>
                    <a:pt x="35" y="35"/>
                    <a:pt x="35" y="20"/>
                  </a:cubicBezTo>
                  <a:cubicBezTo>
                    <a:pt x="35" y="8"/>
                    <a:pt x="30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5511970" y="965434"/>
              <a:ext cx="318875" cy="305864"/>
            </a:xfrm>
            <a:custGeom>
              <a:avLst/>
              <a:gdLst>
                <a:gd name="T0" fmla="*/ 0 w 46"/>
                <a:gd name="T1" fmla="*/ 22 h 44"/>
                <a:gd name="T2" fmla="*/ 24 w 46"/>
                <a:gd name="T3" fmla="*/ 0 h 44"/>
                <a:gd name="T4" fmla="*/ 46 w 46"/>
                <a:gd name="T5" fmla="*/ 21 h 44"/>
                <a:gd name="T6" fmla="*/ 22 w 46"/>
                <a:gd name="T7" fmla="*/ 44 h 44"/>
                <a:gd name="T8" fmla="*/ 0 w 46"/>
                <a:gd name="T9" fmla="*/ 22 h 44"/>
                <a:gd name="T10" fmla="*/ 33 w 46"/>
                <a:gd name="T11" fmla="*/ 23 h 44"/>
                <a:gd name="T12" fmla="*/ 22 w 46"/>
                <a:gd name="T13" fmla="*/ 4 h 44"/>
                <a:gd name="T14" fmla="*/ 14 w 46"/>
                <a:gd name="T15" fmla="*/ 20 h 44"/>
                <a:gd name="T16" fmla="*/ 24 w 46"/>
                <a:gd name="T17" fmla="*/ 40 h 44"/>
                <a:gd name="T18" fmla="*/ 33 w 46"/>
                <a:gd name="T1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4">
                  <a:moveTo>
                    <a:pt x="0" y="22"/>
                  </a:moveTo>
                  <a:cubicBezTo>
                    <a:pt x="0" y="10"/>
                    <a:pt x="10" y="0"/>
                    <a:pt x="24" y="0"/>
                  </a:cubicBezTo>
                  <a:cubicBezTo>
                    <a:pt x="36" y="0"/>
                    <a:pt x="46" y="8"/>
                    <a:pt x="46" y="21"/>
                  </a:cubicBezTo>
                  <a:cubicBezTo>
                    <a:pt x="46" y="37"/>
                    <a:pt x="32" y="44"/>
                    <a:pt x="22" y="44"/>
                  </a:cubicBezTo>
                  <a:cubicBezTo>
                    <a:pt x="15" y="44"/>
                    <a:pt x="0" y="40"/>
                    <a:pt x="0" y="22"/>
                  </a:cubicBezTo>
                  <a:moveTo>
                    <a:pt x="33" y="23"/>
                  </a:moveTo>
                  <a:cubicBezTo>
                    <a:pt x="33" y="9"/>
                    <a:pt x="27" y="4"/>
                    <a:pt x="22" y="4"/>
                  </a:cubicBezTo>
                  <a:cubicBezTo>
                    <a:pt x="18" y="4"/>
                    <a:pt x="14" y="6"/>
                    <a:pt x="14" y="20"/>
                  </a:cubicBezTo>
                  <a:cubicBezTo>
                    <a:pt x="14" y="34"/>
                    <a:pt x="18" y="40"/>
                    <a:pt x="24" y="40"/>
                  </a:cubicBezTo>
                  <a:cubicBezTo>
                    <a:pt x="27" y="40"/>
                    <a:pt x="33" y="39"/>
                    <a:pt x="33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4926277" y="2240944"/>
              <a:ext cx="383952" cy="546647"/>
            </a:xfrm>
            <a:custGeom>
              <a:avLst/>
              <a:gdLst>
                <a:gd name="T0" fmla="*/ 53 w 55"/>
                <a:gd name="T1" fmla="*/ 77 h 79"/>
                <a:gd name="T2" fmla="*/ 55 w 55"/>
                <a:gd name="T3" fmla="*/ 66 h 79"/>
                <a:gd name="T4" fmla="*/ 54 w 55"/>
                <a:gd name="T5" fmla="*/ 58 h 79"/>
                <a:gd name="T6" fmla="*/ 54 w 55"/>
                <a:gd name="T7" fmla="*/ 58 h 79"/>
                <a:gd name="T8" fmla="*/ 37 w 55"/>
                <a:gd name="T9" fmla="*/ 42 h 79"/>
                <a:gd name="T10" fmla="*/ 32 w 55"/>
                <a:gd name="T11" fmla="*/ 40 h 79"/>
                <a:gd name="T12" fmla="*/ 28 w 55"/>
                <a:gd name="T13" fmla="*/ 38 h 79"/>
                <a:gd name="T14" fmla="*/ 19 w 55"/>
                <a:gd name="T15" fmla="*/ 25 h 79"/>
                <a:gd name="T16" fmla="*/ 19 w 55"/>
                <a:gd name="T17" fmla="*/ 22 h 79"/>
                <a:gd name="T18" fmla="*/ 22 w 55"/>
                <a:gd name="T19" fmla="*/ 1 h 79"/>
                <a:gd name="T20" fmla="*/ 20 w 55"/>
                <a:gd name="T21" fmla="*/ 0 h 79"/>
                <a:gd name="T22" fmla="*/ 10 w 55"/>
                <a:gd name="T23" fmla="*/ 10 h 79"/>
                <a:gd name="T24" fmla="*/ 4 w 55"/>
                <a:gd name="T25" fmla="*/ 40 h 79"/>
                <a:gd name="T26" fmla="*/ 25 w 55"/>
                <a:gd name="T27" fmla="*/ 58 h 79"/>
                <a:gd name="T28" fmla="*/ 31 w 55"/>
                <a:gd name="T29" fmla="*/ 60 h 79"/>
                <a:gd name="T30" fmla="*/ 37 w 55"/>
                <a:gd name="T31" fmla="*/ 62 h 79"/>
                <a:gd name="T32" fmla="*/ 49 w 55"/>
                <a:gd name="T33" fmla="*/ 76 h 79"/>
                <a:gd name="T34" fmla="*/ 53 w 55"/>
                <a:gd name="T35" fmla="*/ 7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79">
                  <a:moveTo>
                    <a:pt x="53" y="77"/>
                  </a:moveTo>
                  <a:cubicBezTo>
                    <a:pt x="54" y="75"/>
                    <a:pt x="55" y="71"/>
                    <a:pt x="55" y="66"/>
                  </a:cubicBezTo>
                  <a:cubicBezTo>
                    <a:pt x="55" y="63"/>
                    <a:pt x="55" y="60"/>
                    <a:pt x="54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1" y="51"/>
                    <a:pt x="45" y="46"/>
                    <a:pt x="37" y="42"/>
                  </a:cubicBezTo>
                  <a:cubicBezTo>
                    <a:pt x="37" y="42"/>
                    <a:pt x="32" y="40"/>
                    <a:pt x="32" y="40"/>
                  </a:cubicBezTo>
                  <a:cubicBezTo>
                    <a:pt x="31" y="40"/>
                    <a:pt x="29" y="39"/>
                    <a:pt x="28" y="38"/>
                  </a:cubicBezTo>
                  <a:cubicBezTo>
                    <a:pt x="23" y="35"/>
                    <a:pt x="19" y="30"/>
                    <a:pt x="19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17"/>
                    <a:pt x="20" y="5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15" y="1"/>
                    <a:pt x="10" y="10"/>
                  </a:cubicBezTo>
                  <a:cubicBezTo>
                    <a:pt x="6" y="15"/>
                    <a:pt x="0" y="28"/>
                    <a:pt x="4" y="40"/>
                  </a:cubicBezTo>
                  <a:cubicBezTo>
                    <a:pt x="7" y="48"/>
                    <a:pt x="14" y="54"/>
                    <a:pt x="25" y="58"/>
                  </a:cubicBezTo>
                  <a:cubicBezTo>
                    <a:pt x="25" y="58"/>
                    <a:pt x="31" y="59"/>
                    <a:pt x="31" y="60"/>
                  </a:cubicBezTo>
                  <a:cubicBezTo>
                    <a:pt x="31" y="60"/>
                    <a:pt x="37" y="62"/>
                    <a:pt x="37" y="62"/>
                  </a:cubicBezTo>
                  <a:cubicBezTo>
                    <a:pt x="48" y="68"/>
                    <a:pt x="49" y="76"/>
                    <a:pt x="49" y="76"/>
                  </a:cubicBezTo>
                  <a:cubicBezTo>
                    <a:pt x="49" y="76"/>
                    <a:pt x="51" y="79"/>
                    <a:pt x="53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4893740" y="1720328"/>
              <a:ext cx="475060" cy="741878"/>
            </a:xfrm>
            <a:custGeom>
              <a:avLst/>
              <a:gdLst>
                <a:gd name="T0" fmla="*/ 67 w 68"/>
                <a:gd name="T1" fmla="*/ 60 h 106"/>
                <a:gd name="T2" fmla="*/ 67 w 68"/>
                <a:gd name="T3" fmla="*/ 60 h 106"/>
                <a:gd name="T4" fmla="*/ 45 w 68"/>
                <a:gd name="T5" fmla="*/ 44 h 106"/>
                <a:gd name="T6" fmla="*/ 38 w 68"/>
                <a:gd name="T7" fmla="*/ 42 h 106"/>
                <a:gd name="T8" fmla="*/ 29 w 68"/>
                <a:gd name="T9" fmla="*/ 39 h 106"/>
                <a:gd name="T10" fmla="*/ 20 w 68"/>
                <a:gd name="T11" fmla="*/ 26 h 106"/>
                <a:gd name="T12" fmla="*/ 20 w 68"/>
                <a:gd name="T13" fmla="*/ 24 h 106"/>
                <a:gd name="T14" fmla="*/ 23 w 68"/>
                <a:gd name="T15" fmla="*/ 2 h 106"/>
                <a:gd name="T16" fmla="*/ 22 w 68"/>
                <a:gd name="T17" fmla="*/ 1 h 106"/>
                <a:gd name="T18" fmla="*/ 10 w 68"/>
                <a:gd name="T19" fmla="*/ 11 h 106"/>
                <a:gd name="T20" fmla="*/ 5 w 68"/>
                <a:gd name="T21" fmla="*/ 42 h 106"/>
                <a:gd name="T22" fmla="*/ 31 w 68"/>
                <a:gd name="T23" fmla="*/ 59 h 106"/>
                <a:gd name="T24" fmla="*/ 31 w 68"/>
                <a:gd name="T25" fmla="*/ 59 h 106"/>
                <a:gd name="T26" fmla="*/ 32 w 68"/>
                <a:gd name="T27" fmla="*/ 59 h 106"/>
                <a:gd name="T28" fmla="*/ 35 w 68"/>
                <a:gd name="T29" fmla="*/ 103 h 106"/>
                <a:gd name="T30" fmla="*/ 35 w 68"/>
                <a:gd name="T31" fmla="*/ 104 h 106"/>
                <a:gd name="T32" fmla="*/ 37 w 68"/>
                <a:gd name="T33" fmla="*/ 105 h 106"/>
                <a:gd name="T34" fmla="*/ 38 w 68"/>
                <a:gd name="T35" fmla="*/ 105 h 106"/>
                <a:gd name="T36" fmla="*/ 39 w 68"/>
                <a:gd name="T37" fmla="*/ 106 h 106"/>
                <a:gd name="T38" fmla="*/ 42 w 68"/>
                <a:gd name="T39" fmla="*/ 106 h 106"/>
                <a:gd name="T40" fmla="*/ 44 w 68"/>
                <a:gd name="T41" fmla="*/ 63 h 106"/>
                <a:gd name="T42" fmla="*/ 45 w 68"/>
                <a:gd name="T43" fmla="*/ 64 h 106"/>
                <a:gd name="T44" fmla="*/ 53 w 68"/>
                <a:gd name="T45" fmla="*/ 75 h 106"/>
                <a:gd name="T46" fmla="*/ 53 w 68"/>
                <a:gd name="T47" fmla="*/ 76 h 106"/>
                <a:gd name="T48" fmla="*/ 49 w 68"/>
                <a:gd name="T49" fmla="*/ 100 h 106"/>
                <a:gd name="T50" fmla="*/ 49 w 68"/>
                <a:gd name="T51" fmla="*/ 101 h 106"/>
                <a:gd name="T52" fmla="*/ 58 w 68"/>
                <a:gd name="T53" fmla="*/ 90 h 106"/>
                <a:gd name="T54" fmla="*/ 68 w 68"/>
                <a:gd name="T55" fmla="*/ 66 h 106"/>
                <a:gd name="T56" fmla="*/ 67 w 68"/>
                <a:gd name="T57" fmla="*/ 6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" h="106">
                  <a:moveTo>
                    <a:pt x="67" y="60"/>
                  </a:moveTo>
                  <a:cubicBezTo>
                    <a:pt x="67" y="60"/>
                    <a:pt x="67" y="60"/>
                    <a:pt x="67" y="60"/>
                  </a:cubicBezTo>
                  <a:cubicBezTo>
                    <a:pt x="64" y="53"/>
                    <a:pt x="57" y="47"/>
                    <a:pt x="45" y="44"/>
                  </a:cubicBezTo>
                  <a:cubicBezTo>
                    <a:pt x="45" y="44"/>
                    <a:pt x="38" y="42"/>
                    <a:pt x="38" y="42"/>
                  </a:cubicBezTo>
                  <a:cubicBezTo>
                    <a:pt x="34" y="41"/>
                    <a:pt x="31" y="40"/>
                    <a:pt x="29" y="39"/>
                  </a:cubicBezTo>
                  <a:cubicBezTo>
                    <a:pt x="23" y="36"/>
                    <a:pt x="20" y="32"/>
                    <a:pt x="20" y="26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16"/>
                    <a:pt x="22" y="5"/>
                    <a:pt x="23" y="2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0" y="0"/>
                    <a:pt x="14" y="5"/>
                    <a:pt x="10" y="11"/>
                  </a:cubicBezTo>
                  <a:cubicBezTo>
                    <a:pt x="5" y="19"/>
                    <a:pt x="0" y="31"/>
                    <a:pt x="5" y="42"/>
                  </a:cubicBezTo>
                  <a:cubicBezTo>
                    <a:pt x="8" y="50"/>
                    <a:pt x="17" y="56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70"/>
                    <a:pt x="35" y="103"/>
                    <a:pt x="35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6" y="104"/>
                    <a:pt x="36" y="104"/>
                    <a:pt x="37" y="105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06"/>
                    <a:pt x="41" y="106"/>
                    <a:pt x="42" y="106"/>
                  </a:cubicBezTo>
                  <a:cubicBezTo>
                    <a:pt x="42" y="104"/>
                    <a:pt x="43" y="72"/>
                    <a:pt x="44" y="63"/>
                  </a:cubicBezTo>
                  <a:cubicBezTo>
                    <a:pt x="44" y="64"/>
                    <a:pt x="45" y="64"/>
                    <a:pt x="45" y="64"/>
                  </a:cubicBezTo>
                  <a:cubicBezTo>
                    <a:pt x="51" y="67"/>
                    <a:pt x="53" y="71"/>
                    <a:pt x="53" y="75"/>
                  </a:cubicBezTo>
                  <a:cubicBezTo>
                    <a:pt x="53" y="75"/>
                    <a:pt x="53" y="76"/>
                    <a:pt x="53" y="76"/>
                  </a:cubicBezTo>
                  <a:cubicBezTo>
                    <a:pt x="52" y="83"/>
                    <a:pt x="50" y="97"/>
                    <a:pt x="49" y="100"/>
                  </a:cubicBezTo>
                  <a:cubicBezTo>
                    <a:pt x="49" y="100"/>
                    <a:pt x="49" y="101"/>
                    <a:pt x="49" y="101"/>
                  </a:cubicBezTo>
                  <a:cubicBezTo>
                    <a:pt x="50" y="101"/>
                    <a:pt x="56" y="93"/>
                    <a:pt x="58" y="90"/>
                  </a:cubicBezTo>
                  <a:cubicBezTo>
                    <a:pt x="65" y="81"/>
                    <a:pt x="68" y="73"/>
                    <a:pt x="68" y="66"/>
                  </a:cubicBezTo>
                  <a:cubicBezTo>
                    <a:pt x="68" y="64"/>
                    <a:pt x="68" y="62"/>
                    <a:pt x="67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4880725" y="1199712"/>
              <a:ext cx="520616" cy="728863"/>
            </a:xfrm>
            <a:custGeom>
              <a:avLst/>
              <a:gdLst>
                <a:gd name="T0" fmla="*/ 73 w 75"/>
                <a:gd name="T1" fmla="*/ 59 h 105"/>
                <a:gd name="T2" fmla="*/ 50 w 75"/>
                <a:gd name="T3" fmla="*/ 43 h 105"/>
                <a:gd name="T4" fmla="*/ 40 w 75"/>
                <a:gd name="T5" fmla="*/ 41 h 105"/>
                <a:gd name="T6" fmla="*/ 26 w 75"/>
                <a:gd name="T7" fmla="*/ 37 h 105"/>
                <a:gd name="T8" fmla="*/ 17 w 75"/>
                <a:gd name="T9" fmla="*/ 26 h 105"/>
                <a:gd name="T10" fmla="*/ 17 w 75"/>
                <a:gd name="T11" fmla="*/ 24 h 105"/>
                <a:gd name="T12" fmla="*/ 21 w 75"/>
                <a:gd name="T13" fmla="*/ 2 h 105"/>
                <a:gd name="T14" fmla="*/ 20 w 75"/>
                <a:gd name="T15" fmla="*/ 1 h 105"/>
                <a:gd name="T16" fmla="*/ 7 w 75"/>
                <a:gd name="T17" fmla="*/ 11 h 105"/>
                <a:gd name="T18" fmla="*/ 0 w 75"/>
                <a:gd name="T19" fmla="*/ 32 h 105"/>
                <a:gd name="T20" fmla="*/ 1 w 75"/>
                <a:gd name="T21" fmla="*/ 40 h 105"/>
                <a:gd name="T22" fmla="*/ 29 w 75"/>
                <a:gd name="T23" fmla="*/ 59 h 105"/>
                <a:gd name="T24" fmla="*/ 29 w 75"/>
                <a:gd name="T25" fmla="*/ 59 h 105"/>
                <a:gd name="T26" fmla="*/ 32 w 75"/>
                <a:gd name="T27" fmla="*/ 101 h 105"/>
                <a:gd name="T28" fmla="*/ 36 w 75"/>
                <a:gd name="T29" fmla="*/ 103 h 105"/>
                <a:gd name="T30" fmla="*/ 39 w 75"/>
                <a:gd name="T31" fmla="*/ 104 h 105"/>
                <a:gd name="T32" fmla="*/ 40 w 75"/>
                <a:gd name="T33" fmla="*/ 104 h 105"/>
                <a:gd name="T34" fmla="*/ 42 w 75"/>
                <a:gd name="T35" fmla="*/ 104 h 105"/>
                <a:gd name="T36" fmla="*/ 46 w 75"/>
                <a:gd name="T37" fmla="*/ 105 h 105"/>
                <a:gd name="T38" fmla="*/ 48 w 75"/>
                <a:gd name="T39" fmla="*/ 63 h 105"/>
                <a:gd name="T40" fmla="*/ 50 w 75"/>
                <a:gd name="T41" fmla="*/ 64 h 105"/>
                <a:gd name="T42" fmla="*/ 59 w 75"/>
                <a:gd name="T43" fmla="*/ 76 h 105"/>
                <a:gd name="T44" fmla="*/ 59 w 75"/>
                <a:gd name="T45" fmla="*/ 77 h 105"/>
                <a:gd name="T46" fmla="*/ 54 w 75"/>
                <a:gd name="T47" fmla="*/ 100 h 105"/>
                <a:gd name="T48" fmla="*/ 54 w 75"/>
                <a:gd name="T49" fmla="*/ 101 h 105"/>
                <a:gd name="T50" fmla="*/ 66 w 75"/>
                <a:gd name="T51" fmla="*/ 91 h 105"/>
                <a:gd name="T52" fmla="*/ 75 w 75"/>
                <a:gd name="T53" fmla="*/ 67 h 105"/>
                <a:gd name="T54" fmla="*/ 73 w 75"/>
                <a:gd name="T55" fmla="*/ 5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105">
                  <a:moveTo>
                    <a:pt x="73" y="59"/>
                  </a:moveTo>
                  <a:cubicBezTo>
                    <a:pt x="70" y="51"/>
                    <a:pt x="62" y="46"/>
                    <a:pt x="50" y="43"/>
                  </a:cubicBezTo>
                  <a:cubicBezTo>
                    <a:pt x="47" y="42"/>
                    <a:pt x="43" y="41"/>
                    <a:pt x="40" y="41"/>
                  </a:cubicBezTo>
                  <a:cubicBezTo>
                    <a:pt x="34" y="40"/>
                    <a:pt x="30" y="39"/>
                    <a:pt x="26" y="37"/>
                  </a:cubicBezTo>
                  <a:cubicBezTo>
                    <a:pt x="20" y="35"/>
                    <a:pt x="17" y="31"/>
                    <a:pt x="17" y="2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8"/>
                    <a:pt x="19" y="6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7" y="0"/>
                    <a:pt x="12" y="5"/>
                    <a:pt x="7" y="11"/>
                  </a:cubicBezTo>
                  <a:cubicBezTo>
                    <a:pt x="4" y="16"/>
                    <a:pt x="0" y="24"/>
                    <a:pt x="0" y="32"/>
                  </a:cubicBezTo>
                  <a:cubicBezTo>
                    <a:pt x="0" y="35"/>
                    <a:pt x="0" y="38"/>
                    <a:pt x="1" y="40"/>
                  </a:cubicBezTo>
                  <a:cubicBezTo>
                    <a:pt x="5" y="49"/>
                    <a:pt x="14" y="55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0" y="69"/>
                    <a:pt x="32" y="100"/>
                    <a:pt x="32" y="101"/>
                  </a:cubicBezTo>
                  <a:cubicBezTo>
                    <a:pt x="33" y="102"/>
                    <a:pt x="35" y="102"/>
                    <a:pt x="36" y="103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4"/>
                    <a:pt x="40" y="104"/>
                    <a:pt x="40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4"/>
                    <a:pt x="45" y="105"/>
                    <a:pt x="46" y="105"/>
                  </a:cubicBezTo>
                  <a:cubicBezTo>
                    <a:pt x="46" y="103"/>
                    <a:pt x="48" y="72"/>
                    <a:pt x="48" y="63"/>
                  </a:cubicBezTo>
                  <a:cubicBezTo>
                    <a:pt x="49" y="63"/>
                    <a:pt x="49" y="64"/>
                    <a:pt x="50" y="64"/>
                  </a:cubicBezTo>
                  <a:cubicBezTo>
                    <a:pt x="55" y="66"/>
                    <a:pt x="58" y="70"/>
                    <a:pt x="59" y="76"/>
                  </a:cubicBezTo>
                  <a:cubicBezTo>
                    <a:pt x="59" y="76"/>
                    <a:pt x="59" y="76"/>
                    <a:pt x="59" y="77"/>
                  </a:cubicBezTo>
                  <a:cubicBezTo>
                    <a:pt x="59" y="84"/>
                    <a:pt x="55" y="96"/>
                    <a:pt x="54" y="100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6" y="101"/>
                    <a:pt x="61" y="98"/>
                    <a:pt x="66" y="91"/>
                  </a:cubicBezTo>
                  <a:cubicBezTo>
                    <a:pt x="69" y="87"/>
                    <a:pt x="75" y="77"/>
                    <a:pt x="75" y="67"/>
                  </a:cubicBezTo>
                  <a:cubicBezTo>
                    <a:pt x="75" y="64"/>
                    <a:pt x="74" y="62"/>
                    <a:pt x="73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4802633" y="496880"/>
              <a:ext cx="826476" cy="911078"/>
            </a:xfrm>
            <a:custGeom>
              <a:avLst/>
              <a:gdLst>
                <a:gd name="T0" fmla="*/ 119 w 119"/>
                <a:gd name="T1" fmla="*/ 50 h 131"/>
                <a:gd name="T2" fmla="*/ 109 w 119"/>
                <a:gd name="T3" fmla="*/ 30 h 131"/>
                <a:gd name="T4" fmla="*/ 97 w 119"/>
                <a:gd name="T5" fmla="*/ 19 h 131"/>
                <a:gd name="T6" fmla="*/ 76 w 119"/>
                <a:gd name="T7" fmla="*/ 14 h 131"/>
                <a:gd name="T8" fmla="*/ 76 w 119"/>
                <a:gd name="T9" fmla="*/ 14 h 131"/>
                <a:gd name="T10" fmla="*/ 75 w 119"/>
                <a:gd name="T11" fmla="*/ 14 h 131"/>
                <a:gd name="T12" fmla="*/ 75 w 119"/>
                <a:gd name="T13" fmla="*/ 14 h 131"/>
                <a:gd name="T14" fmla="*/ 30 w 119"/>
                <a:gd name="T15" fmla="*/ 3 h 131"/>
                <a:gd name="T16" fmla="*/ 0 w 119"/>
                <a:gd name="T17" fmla="*/ 42 h 131"/>
                <a:gd name="T18" fmla="*/ 0 w 119"/>
                <a:gd name="T19" fmla="*/ 43 h 131"/>
                <a:gd name="T20" fmla="*/ 35 w 119"/>
                <a:gd name="T21" fmla="*/ 81 h 131"/>
                <a:gd name="T22" fmla="*/ 36 w 119"/>
                <a:gd name="T23" fmla="*/ 81 h 131"/>
                <a:gd name="T24" fmla="*/ 39 w 119"/>
                <a:gd name="T25" fmla="*/ 125 h 131"/>
                <a:gd name="T26" fmla="*/ 45 w 119"/>
                <a:gd name="T27" fmla="*/ 128 h 131"/>
                <a:gd name="T28" fmla="*/ 49 w 119"/>
                <a:gd name="T29" fmla="*/ 129 h 131"/>
                <a:gd name="T30" fmla="*/ 52 w 119"/>
                <a:gd name="T31" fmla="*/ 129 h 131"/>
                <a:gd name="T32" fmla="*/ 60 w 119"/>
                <a:gd name="T33" fmla="*/ 131 h 131"/>
                <a:gd name="T34" fmla="*/ 62 w 119"/>
                <a:gd name="T35" fmla="*/ 87 h 131"/>
                <a:gd name="T36" fmla="*/ 64 w 119"/>
                <a:gd name="T37" fmla="*/ 88 h 131"/>
                <a:gd name="T38" fmla="*/ 72 w 119"/>
                <a:gd name="T39" fmla="*/ 99 h 131"/>
                <a:gd name="T40" fmla="*/ 72 w 119"/>
                <a:gd name="T41" fmla="*/ 100 h 131"/>
                <a:gd name="T42" fmla="*/ 67 w 119"/>
                <a:gd name="T43" fmla="*/ 123 h 131"/>
                <a:gd name="T44" fmla="*/ 68 w 119"/>
                <a:gd name="T45" fmla="*/ 124 h 131"/>
                <a:gd name="T46" fmla="*/ 81 w 119"/>
                <a:gd name="T47" fmla="*/ 114 h 131"/>
                <a:gd name="T48" fmla="*/ 87 w 119"/>
                <a:gd name="T49" fmla="*/ 85 h 131"/>
                <a:gd name="T50" fmla="*/ 63 w 119"/>
                <a:gd name="T51" fmla="*/ 67 h 131"/>
                <a:gd name="T52" fmla="*/ 50 w 119"/>
                <a:gd name="T53" fmla="*/ 64 h 131"/>
                <a:gd name="T54" fmla="*/ 33 w 119"/>
                <a:gd name="T55" fmla="*/ 58 h 131"/>
                <a:gd name="T56" fmla="*/ 22 w 119"/>
                <a:gd name="T57" fmla="*/ 41 h 131"/>
                <a:gd name="T58" fmla="*/ 31 w 119"/>
                <a:gd name="T59" fmla="*/ 25 h 131"/>
                <a:gd name="T60" fmla="*/ 33 w 119"/>
                <a:gd name="T61" fmla="*/ 24 h 131"/>
                <a:gd name="T62" fmla="*/ 35 w 119"/>
                <a:gd name="T63" fmla="*/ 46 h 131"/>
                <a:gd name="T64" fmla="*/ 43 w 119"/>
                <a:gd name="T65" fmla="*/ 49 h 131"/>
                <a:gd name="T66" fmla="*/ 48 w 119"/>
                <a:gd name="T67" fmla="*/ 51 h 131"/>
                <a:gd name="T68" fmla="*/ 50 w 119"/>
                <a:gd name="T69" fmla="*/ 51 h 131"/>
                <a:gd name="T70" fmla="*/ 63 w 119"/>
                <a:gd name="T71" fmla="*/ 54 h 131"/>
                <a:gd name="T72" fmla="*/ 64 w 119"/>
                <a:gd name="T73" fmla="*/ 34 h 131"/>
                <a:gd name="T74" fmla="*/ 64 w 119"/>
                <a:gd name="T75" fmla="*/ 31 h 131"/>
                <a:gd name="T76" fmla="*/ 63 w 119"/>
                <a:gd name="T77" fmla="*/ 30 h 131"/>
                <a:gd name="T78" fmla="*/ 63 w 119"/>
                <a:gd name="T79" fmla="*/ 31 h 131"/>
                <a:gd name="T80" fmla="*/ 66 w 119"/>
                <a:gd name="T81" fmla="*/ 34 h 131"/>
                <a:gd name="T82" fmla="*/ 71 w 119"/>
                <a:gd name="T83" fmla="*/ 41 h 131"/>
                <a:gd name="T84" fmla="*/ 74 w 119"/>
                <a:gd name="T85" fmla="*/ 45 h 131"/>
                <a:gd name="T86" fmla="*/ 118 w 119"/>
                <a:gd name="T87" fmla="*/ 52 h 131"/>
                <a:gd name="T88" fmla="*/ 119 w 119"/>
                <a:gd name="T89" fmla="*/ 50 h 131"/>
                <a:gd name="T90" fmla="*/ 119 w 119"/>
                <a:gd name="T91" fmla="*/ 5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9" h="131">
                  <a:moveTo>
                    <a:pt x="119" y="50"/>
                  </a:moveTo>
                  <a:cubicBezTo>
                    <a:pt x="117" y="43"/>
                    <a:pt x="113" y="36"/>
                    <a:pt x="109" y="30"/>
                  </a:cubicBezTo>
                  <a:cubicBezTo>
                    <a:pt x="105" y="25"/>
                    <a:pt x="101" y="21"/>
                    <a:pt x="97" y="19"/>
                  </a:cubicBezTo>
                  <a:cubicBezTo>
                    <a:pt x="92" y="16"/>
                    <a:pt x="85" y="15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65" y="4"/>
                    <a:pt x="46" y="0"/>
                    <a:pt x="30" y="3"/>
                  </a:cubicBezTo>
                  <a:cubicBezTo>
                    <a:pt x="11" y="7"/>
                    <a:pt x="0" y="21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9"/>
                    <a:pt x="18" y="77"/>
                    <a:pt x="35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91"/>
                    <a:pt x="39" y="124"/>
                    <a:pt x="39" y="125"/>
                  </a:cubicBezTo>
                  <a:cubicBezTo>
                    <a:pt x="41" y="126"/>
                    <a:pt x="43" y="127"/>
                    <a:pt x="45" y="128"/>
                  </a:cubicBezTo>
                  <a:cubicBezTo>
                    <a:pt x="49" y="129"/>
                    <a:pt x="49" y="129"/>
                    <a:pt x="49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5" y="129"/>
                    <a:pt x="58" y="130"/>
                    <a:pt x="60" y="131"/>
                  </a:cubicBezTo>
                  <a:cubicBezTo>
                    <a:pt x="60" y="128"/>
                    <a:pt x="61" y="97"/>
                    <a:pt x="62" y="87"/>
                  </a:cubicBezTo>
                  <a:cubicBezTo>
                    <a:pt x="62" y="87"/>
                    <a:pt x="63" y="88"/>
                    <a:pt x="64" y="88"/>
                  </a:cubicBezTo>
                  <a:cubicBezTo>
                    <a:pt x="69" y="90"/>
                    <a:pt x="72" y="94"/>
                    <a:pt x="72" y="99"/>
                  </a:cubicBezTo>
                  <a:cubicBezTo>
                    <a:pt x="72" y="99"/>
                    <a:pt x="72" y="100"/>
                    <a:pt x="72" y="100"/>
                  </a:cubicBezTo>
                  <a:cubicBezTo>
                    <a:pt x="72" y="108"/>
                    <a:pt x="69" y="120"/>
                    <a:pt x="67" y="123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71" y="125"/>
                    <a:pt x="76" y="120"/>
                    <a:pt x="81" y="114"/>
                  </a:cubicBezTo>
                  <a:cubicBezTo>
                    <a:pt x="85" y="108"/>
                    <a:pt x="91" y="96"/>
                    <a:pt x="87" y="85"/>
                  </a:cubicBezTo>
                  <a:cubicBezTo>
                    <a:pt x="84" y="77"/>
                    <a:pt x="76" y="71"/>
                    <a:pt x="63" y="67"/>
                  </a:cubicBezTo>
                  <a:cubicBezTo>
                    <a:pt x="59" y="66"/>
                    <a:pt x="55" y="65"/>
                    <a:pt x="50" y="64"/>
                  </a:cubicBezTo>
                  <a:cubicBezTo>
                    <a:pt x="43" y="63"/>
                    <a:pt x="37" y="61"/>
                    <a:pt x="33" y="58"/>
                  </a:cubicBezTo>
                  <a:cubicBezTo>
                    <a:pt x="26" y="54"/>
                    <a:pt x="22" y="48"/>
                    <a:pt x="22" y="41"/>
                  </a:cubicBezTo>
                  <a:cubicBezTo>
                    <a:pt x="22" y="35"/>
                    <a:pt x="25" y="29"/>
                    <a:pt x="31" y="25"/>
                  </a:cubicBezTo>
                  <a:cubicBezTo>
                    <a:pt x="31" y="25"/>
                    <a:pt x="32" y="25"/>
                    <a:pt x="33" y="24"/>
                  </a:cubicBezTo>
                  <a:cubicBezTo>
                    <a:pt x="33" y="30"/>
                    <a:pt x="34" y="45"/>
                    <a:pt x="35" y="46"/>
                  </a:cubicBezTo>
                  <a:cubicBezTo>
                    <a:pt x="37" y="47"/>
                    <a:pt x="40" y="48"/>
                    <a:pt x="43" y="49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9" y="51"/>
                    <a:pt x="49" y="51"/>
                    <a:pt x="50" y="51"/>
                  </a:cubicBezTo>
                  <a:cubicBezTo>
                    <a:pt x="53" y="52"/>
                    <a:pt x="59" y="53"/>
                    <a:pt x="63" y="54"/>
                  </a:cubicBezTo>
                  <a:cubicBezTo>
                    <a:pt x="63" y="52"/>
                    <a:pt x="64" y="35"/>
                    <a:pt x="64" y="34"/>
                  </a:cubicBezTo>
                  <a:cubicBezTo>
                    <a:pt x="64" y="34"/>
                    <a:pt x="64" y="33"/>
                    <a:pt x="64" y="31"/>
                  </a:cubicBezTo>
                  <a:cubicBezTo>
                    <a:pt x="63" y="31"/>
                    <a:pt x="63" y="31"/>
                    <a:pt x="63" y="30"/>
                  </a:cubicBezTo>
                  <a:cubicBezTo>
                    <a:pt x="63" y="30"/>
                    <a:pt x="63" y="31"/>
                    <a:pt x="63" y="31"/>
                  </a:cubicBezTo>
                  <a:cubicBezTo>
                    <a:pt x="63" y="31"/>
                    <a:pt x="66" y="34"/>
                    <a:pt x="66" y="34"/>
                  </a:cubicBezTo>
                  <a:cubicBezTo>
                    <a:pt x="68" y="37"/>
                    <a:pt x="70" y="39"/>
                    <a:pt x="71" y="41"/>
                  </a:cubicBezTo>
                  <a:cubicBezTo>
                    <a:pt x="72" y="43"/>
                    <a:pt x="73" y="44"/>
                    <a:pt x="74" y="45"/>
                  </a:cubicBezTo>
                  <a:cubicBezTo>
                    <a:pt x="84" y="55"/>
                    <a:pt x="100" y="54"/>
                    <a:pt x="118" y="52"/>
                  </a:cubicBezTo>
                  <a:cubicBezTo>
                    <a:pt x="118" y="52"/>
                    <a:pt x="119" y="51"/>
                    <a:pt x="119" y="50"/>
                  </a:cubicBezTo>
                  <a:cubicBezTo>
                    <a:pt x="119" y="50"/>
                    <a:pt x="119" y="50"/>
                    <a:pt x="119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5010879" y="210541"/>
              <a:ext cx="253798" cy="260308"/>
            </a:xfrm>
            <a:custGeom>
              <a:avLst/>
              <a:gdLst>
                <a:gd name="T0" fmla="*/ 17 w 36"/>
                <a:gd name="T1" fmla="*/ 35 h 37"/>
                <a:gd name="T2" fmla="*/ 35 w 36"/>
                <a:gd name="T3" fmla="*/ 36 h 37"/>
                <a:gd name="T4" fmla="*/ 36 w 36"/>
                <a:gd name="T5" fmla="*/ 12 h 37"/>
                <a:gd name="T6" fmla="*/ 19 w 36"/>
                <a:gd name="T7" fmla="*/ 0 h 37"/>
                <a:gd name="T8" fmla="*/ 3 w 36"/>
                <a:gd name="T9" fmla="*/ 5 h 37"/>
                <a:gd name="T10" fmla="*/ 0 w 36"/>
                <a:gd name="T11" fmla="*/ 13 h 37"/>
                <a:gd name="T12" fmla="*/ 1 w 36"/>
                <a:gd name="T13" fmla="*/ 37 h 37"/>
                <a:gd name="T14" fmla="*/ 17 w 36"/>
                <a:gd name="T15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7">
                  <a:moveTo>
                    <a:pt x="17" y="35"/>
                  </a:moveTo>
                  <a:cubicBezTo>
                    <a:pt x="25" y="35"/>
                    <a:pt x="28" y="35"/>
                    <a:pt x="35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3"/>
                    <a:pt x="25" y="1"/>
                    <a:pt x="19" y="0"/>
                  </a:cubicBezTo>
                  <a:cubicBezTo>
                    <a:pt x="11" y="0"/>
                    <a:pt x="6" y="1"/>
                    <a:pt x="3" y="5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3"/>
                    <a:pt x="1" y="34"/>
                    <a:pt x="1" y="37"/>
                  </a:cubicBezTo>
                  <a:cubicBezTo>
                    <a:pt x="8" y="35"/>
                    <a:pt x="17" y="35"/>
                    <a:pt x="17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2394783" y="3008852"/>
              <a:ext cx="5512021" cy="780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"/>
            <p:cNvSpPr>
              <a:spLocks noEditPoints="1"/>
            </p:cNvSpPr>
            <p:nvPr/>
          </p:nvSpPr>
          <p:spPr bwMode="auto">
            <a:xfrm>
              <a:off x="2492396" y="3503438"/>
              <a:ext cx="370937" cy="396972"/>
            </a:xfrm>
            <a:custGeom>
              <a:avLst/>
              <a:gdLst>
                <a:gd name="T0" fmla="*/ 26 w 57"/>
                <a:gd name="T1" fmla="*/ 0 h 61"/>
                <a:gd name="T2" fmla="*/ 32 w 57"/>
                <a:gd name="T3" fmla="*/ 0 h 61"/>
                <a:gd name="T4" fmla="*/ 57 w 57"/>
                <a:gd name="T5" fmla="*/ 61 h 61"/>
                <a:gd name="T6" fmla="*/ 50 w 57"/>
                <a:gd name="T7" fmla="*/ 61 h 61"/>
                <a:gd name="T8" fmla="*/ 44 w 57"/>
                <a:gd name="T9" fmla="*/ 45 h 61"/>
                <a:gd name="T10" fmla="*/ 13 w 57"/>
                <a:gd name="T11" fmla="*/ 45 h 61"/>
                <a:gd name="T12" fmla="*/ 6 w 57"/>
                <a:gd name="T13" fmla="*/ 61 h 61"/>
                <a:gd name="T14" fmla="*/ 0 w 57"/>
                <a:gd name="T15" fmla="*/ 61 h 61"/>
                <a:gd name="T16" fmla="*/ 26 w 57"/>
                <a:gd name="T17" fmla="*/ 0 h 61"/>
                <a:gd name="T18" fmla="*/ 29 w 57"/>
                <a:gd name="T19" fmla="*/ 6 h 61"/>
                <a:gd name="T20" fmla="*/ 15 w 57"/>
                <a:gd name="T21" fmla="*/ 40 h 61"/>
                <a:gd name="T22" fmla="*/ 42 w 57"/>
                <a:gd name="T23" fmla="*/ 40 h 61"/>
                <a:gd name="T24" fmla="*/ 29 w 57"/>
                <a:gd name="T25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1">
                  <a:moveTo>
                    <a:pt x="26" y="0"/>
                  </a:moveTo>
                  <a:lnTo>
                    <a:pt x="32" y="0"/>
                  </a:lnTo>
                  <a:lnTo>
                    <a:pt x="57" y="61"/>
                  </a:lnTo>
                  <a:lnTo>
                    <a:pt x="50" y="61"/>
                  </a:lnTo>
                  <a:lnTo>
                    <a:pt x="44" y="45"/>
                  </a:lnTo>
                  <a:lnTo>
                    <a:pt x="13" y="45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26" y="0"/>
                  </a:lnTo>
                  <a:close/>
                  <a:moveTo>
                    <a:pt x="29" y="6"/>
                  </a:moveTo>
                  <a:lnTo>
                    <a:pt x="15" y="40"/>
                  </a:lnTo>
                  <a:lnTo>
                    <a:pt x="42" y="40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3279830" y="3503438"/>
              <a:ext cx="409983" cy="396972"/>
            </a:xfrm>
            <a:custGeom>
              <a:avLst/>
              <a:gdLst>
                <a:gd name="T0" fmla="*/ 0 w 63"/>
                <a:gd name="T1" fmla="*/ 0 h 61"/>
                <a:gd name="T2" fmla="*/ 9 w 63"/>
                <a:gd name="T3" fmla="*/ 0 h 61"/>
                <a:gd name="T4" fmla="*/ 32 w 63"/>
                <a:gd name="T5" fmla="*/ 54 h 61"/>
                <a:gd name="T6" fmla="*/ 54 w 63"/>
                <a:gd name="T7" fmla="*/ 0 h 61"/>
                <a:gd name="T8" fmla="*/ 63 w 63"/>
                <a:gd name="T9" fmla="*/ 0 h 61"/>
                <a:gd name="T10" fmla="*/ 63 w 63"/>
                <a:gd name="T11" fmla="*/ 61 h 61"/>
                <a:gd name="T12" fmla="*/ 58 w 63"/>
                <a:gd name="T13" fmla="*/ 61 h 61"/>
                <a:gd name="T14" fmla="*/ 58 w 63"/>
                <a:gd name="T15" fmla="*/ 7 h 61"/>
                <a:gd name="T16" fmla="*/ 56 w 63"/>
                <a:gd name="T17" fmla="*/ 7 h 61"/>
                <a:gd name="T18" fmla="*/ 34 w 63"/>
                <a:gd name="T19" fmla="*/ 61 h 61"/>
                <a:gd name="T20" fmla="*/ 30 w 63"/>
                <a:gd name="T21" fmla="*/ 61 h 61"/>
                <a:gd name="T22" fmla="*/ 6 w 63"/>
                <a:gd name="T23" fmla="*/ 7 h 61"/>
                <a:gd name="T24" fmla="*/ 6 w 63"/>
                <a:gd name="T25" fmla="*/ 7 h 61"/>
                <a:gd name="T26" fmla="*/ 6 w 63"/>
                <a:gd name="T27" fmla="*/ 61 h 61"/>
                <a:gd name="T28" fmla="*/ 0 w 63"/>
                <a:gd name="T29" fmla="*/ 61 h 61"/>
                <a:gd name="T30" fmla="*/ 0 w 63"/>
                <a:gd name="T3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61">
                  <a:moveTo>
                    <a:pt x="0" y="0"/>
                  </a:moveTo>
                  <a:lnTo>
                    <a:pt x="9" y="0"/>
                  </a:lnTo>
                  <a:lnTo>
                    <a:pt x="32" y="54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63" y="61"/>
                  </a:lnTo>
                  <a:lnTo>
                    <a:pt x="58" y="61"/>
                  </a:lnTo>
                  <a:lnTo>
                    <a:pt x="58" y="7"/>
                  </a:lnTo>
                  <a:lnTo>
                    <a:pt x="56" y="7"/>
                  </a:lnTo>
                  <a:lnTo>
                    <a:pt x="34" y="61"/>
                  </a:lnTo>
                  <a:lnTo>
                    <a:pt x="30" y="61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4145353" y="3503438"/>
              <a:ext cx="214752" cy="396972"/>
            </a:xfrm>
            <a:custGeom>
              <a:avLst/>
              <a:gdLst>
                <a:gd name="T0" fmla="*/ 0 w 33"/>
                <a:gd name="T1" fmla="*/ 0 h 61"/>
                <a:gd name="T2" fmla="*/ 31 w 33"/>
                <a:gd name="T3" fmla="*/ 0 h 61"/>
                <a:gd name="T4" fmla="*/ 31 w 33"/>
                <a:gd name="T5" fmla="*/ 6 h 61"/>
                <a:gd name="T6" fmla="*/ 7 w 33"/>
                <a:gd name="T7" fmla="*/ 6 h 61"/>
                <a:gd name="T8" fmla="*/ 7 w 33"/>
                <a:gd name="T9" fmla="*/ 27 h 61"/>
                <a:gd name="T10" fmla="*/ 29 w 33"/>
                <a:gd name="T11" fmla="*/ 27 h 61"/>
                <a:gd name="T12" fmla="*/ 29 w 33"/>
                <a:gd name="T13" fmla="*/ 33 h 61"/>
                <a:gd name="T14" fmla="*/ 7 w 33"/>
                <a:gd name="T15" fmla="*/ 33 h 61"/>
                <a:gd name="T16" fmla="*/ 7 w 33"/>
                <a:gd name="T17" fmla="*/ 56 h 61"/>
                <a:gd name="T18" fmla="*/ 33 w 33"/>
                <a:gd name="T19" fmla="*/ 56 h 61"/>
                <a:gd name="T20" fmla="*/ 33 w 33"/>
                <a:gd name="T21" fmla="*/ 61 h 61"/>
                <a:gd name="T22" fmla="*/ 0 w 33"/>
                <a:gd name="T23" fmla="*/ 61 h 61"/>
                <a:gd name="T24" fmla="*/ 0 w 33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61">
                  <a:moveTo>
                    <a:pt x="0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29" y="27"/>
                  </a:lnTo>
                  <a:lnTo>
                    <a:pt x="29" y="33"/>
                  </a:lnTo>
                  <a:lnTo>
                    <a:pt x="7" y="33"/>
                  </a:lnTo>
                  <a:lnTo>
                    <a:pt x="7" y="56"/>
                  </a:lnTo>
                  <a:lnTo>
                    <a:pt x="33" y="56"/>
                  </a:lnTo>
                  <a:lnTo>
                    <a:pt x="33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2"/>
            <p:cNvSpPr>
              <a:spLocks noEditPoints="1"/>
            </p:cNvSpPr>
            <p:nvPr/>
          </p:nvSpPr>
          <p:spPr bwMode="auto">
            <a:xfrm>
              <a:off x="4802633" y="3503438"/>
              <a:ext cx="247293" cy="396972"/>
            </a:xfrm>
            <a:custGeom>
              <a:avLst/>
              <a:gdLst>
                <a:gd name="T0" fmla="*/ 0 w 36"/>
                <a:gd name="T1" fmla="*/ 0 h 57"/>
                <a:gd name="T2" fmla="*/ 15 w 36"/>
                <a:gd name="T3" fmla="*/ 0 h 57"/>
                <a:gd name="T4" fmla="*/ 32 w 36"/>
                <a:gd name="T5" fmla="*/ 15 h 57"/>
                <a:gd name="T6" fmla="*/ 19 w 36"/>
                <a:gd name="T7" fmla="*/ 28 h 57"/>
                <a:gd name="T8" fmla="*/ 19 w 36"/>
                <a:gd name="T9" fmla="*/ 28 h 57"/>
                <a:gd name="T10" fmla="*/ 26 w 36"/>
                <a:gd name="T11" fmla="*/ 35 h 57"/>
                <a:gd name="T12" fmla="*/ 36 w 36"/>
                <a:gd name="T13" fmla="*/ 57 h 57"/>
                <a:gd name="T14" fmla="*/ 30 w 36"/>
                <a:gd name="T15" fmla="*/ 57 h 57"/>
                <a:gd name="T16" fmla="*/ 21 w 36"/>
                <a:gd name="T17" fmla="*/ 38 h 57"/>
                <a:gd name="T18" fmla="*/ 10 w 36"/>
                <a:gd name="T19" fmla="*/ 30 h 57"/>
                <a:gd name="T20" fmla="*/ 5 w 36"/>
                <a:gd name="T21" fmla="*/ 30 h 57"/>
                <a:gd name="T22" fmla="*/ 5 w 36"/>
                <a:gd name="T23" fmla="*/ 57 h 57"/>
                <a:gd name="T24" fmla="*/ 0 w 36"/>
                <a:gd name="T25" fmla="*/ 57 h 57"/>
                <a:gd name="T26" fmla="*/ 0 w 36"/>
                <a:gd name="T27" fmla="*/ 0 h 57"/>
                <a:gd name="T28" fmla="*/ 5 w 36"/>
                <a:gd name="T29" fmla="*/ 25 h 57"/>
                <a:gd name="T30" fmla="*/ 11 w 36"/>
                <a:gd name="T31" fmla="*/ 25 h 57"/>
                <a:gd name="T32" fmla="*/ 26 w 36"/>
                <a:gd name="T33" fmla="*/ 15 h 57"/>
                <a:gd name="T34" fmla="*/ 11 w 36"/>
                <a:gd name="T35" fmla="*/ 5 h 57"/>
                <a:gd name="T36" fmla="*/ 5 w 36"/>
                <a:gd name="T37" fmla="*/ 5 h 57"/>
                <a:gd name="T38" fmla="*/ 5 w 36"/>
                <a:gd name="T39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57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5" y="0"/>
                    <a:pt x="32" y="4"/>
                    <a:pt x="32" y="15"/>
                  </a:cubicBezTo>
                  <a:cubicBezTo>
                    <a:pt x="32" y="22"/>
                    <a:pt x="26" y="27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9"/>
                    <a:pt x="24" y="31"/>
                    <a:pt x="26" y="35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8" y="30"/>
                    <a:pt x="16" y="30"/>
                    <a:pt x="10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  <a:moveTo>
                    <a:pt x="5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8" y="25"/>
                    <a:pt x="26" y="23"/>
                    <a:pt x="26" y="15"/>
                  </a:cubicBezTo>
                  <a:cubicBezTo>
                    <a:pt x="26" y="5"/>
                    <a:pt x="19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3"/>
            <p:cNvSpPr>
              <a:spLocks noChangeArrowheads="1"/>
            </p:cNvSpPr>
            <p:nvPr/>
          </p:nvSpPr>
          <p:spPr bwMode="auto">
            <a:xfrm>
              <a:off x="5479433" y="3503438"/>
              <a:ext cx="3253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"/>
            <p:cNvSpPr>
              <a:spLocks/>
            </p:cNvSpPr>
            <p:nvPr/>
          </p:nvSpPr>
          <p:spPr bwMode="auto">
            <a:xfrm>
              <a:off x="5947988" y="3496928"/>
              <a:ext cx="299354" cy="416493"/>
            </a:xfrm>
            <a:custGeom>
              <a:avLst/>
              <a:gdLst>
                <a:gd name="T0" fmla="*/ 42 w 43"/>
                <a:gd name="T1" fmla="*/ 7 h 59"/>
                <a:gd name="T2" fmla="*/ 29 w 43"/>
                <a:gd name="T3" fmla="*/ 5 h 59"/>
                <a:gd name="T4" fmla="*/ 6 w 43"/>
                <a:gd name="T5" fmla="*/ 30 h 59"/>
                <a:gd name="T6" fmla="*/ 29 w 43"/>
                <a:gd name="T7" fmla="*/ 54 h 59"/>
                <a:gd name="T8" fmla="*/ 42 w 43"/>
                <a:gd name="T9" fmla="*/ 52 h 59"/>
                <a:gd name="T10" fmla="*/ 43 w 43"/>
                <a:gd name="T11" fmla="*/ 57 h 59"/>
                <a:gd name="T12" fmla="*/ 29 w 43"/>
                <a:gd name="T13" fmla="*/ 59 h 59"/>
                <a:gd name="T14" fmla="*/ 0 w 43"/>
                <a:gd name="T15" fmla="*/ 30 h 59"/>
                <a:gd name="T16" fmla="*/ 29 w 43"/>
                <a:gd name="T17" fmla="*/ 0 h 59"/>
                <a:gd name="T18" fmla="*/ 43 w 43"/>
                <a:gd name="T19" fmla="*/ 2 h 59"/>
                <a:gd name="T20" fmla="*/ 42 w 43"/>
                <a:gd name="T2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59">
                  <a:moveTo>
                    <a:pt x="42" y="7"/>
                  </a:moveTo>
                  <a:cubicBezTo>
                    <a:pt x="39" y="5"/>
                    <a:pt x="33" y="5"/>
                    <a:pt x="29" y="5"/>
                  </a:cubicBezTo>
                  <a:cubicBezTo>
                    <a:pt x="14" y="5"/>
                    <a:pt x="6" y="15"/>
                    <a:pt x="6" y="30"/>
                  </a:cubicBezTo>
                  <a:cubicBezTo>
                    <a:pt x="6" y="44"/>
                    <a:pt x="14" y="54"/>
                    <a:pt x="29" y="54"/>
                  </a:cubicBezTo>
                  <a:cubicBezTo>
                    <a:pt x="33" y="54"/>
                    <a:pt x="39" y="54"/>
                    <a:pt x="42" y="52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39" y="59"/>
                    <a:pt x="33" y="59"/>
                    <a:pt x="29" y="59"/>
                  </a:cubicBezTo>
                  <a:cubicBezTo>
                    <a:pt x="11" y="59"/>
                    <a:pt x="0" y="47"/>
                    <a:pt x="0" y="30"/>
                  </a:cubicBezTo>
                  <a:cubicBezTo>
                    <a:pt x="0" y="12"/>
                    <a:pt x="12" y="0"/>
                    <a:pt x="29" y="0"/>
                  </a:cubicBezTo>
                  <a:cubicBezTo>
                    <a:pt x="33" y="0"/>
                    <a:pt x="40" y="0"/>
                    <a:pt x="43" y="2"/>
                  </a:cubicBezTo>
                  <a:lnTo>
                    <a:pt x="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5"/>
            <p:cNvSpPr>
              <a:spLocks noEditPoints="1"/>
            </p:cNvSpPr>
            <p:nvPr/>
          </p:nvSpPr>
          <p:spPr bwMode="auto">
            <a:xfrm>
              <a:off x="6676850" y="3503438"/>
              <a:ext cx="357922" cy="396972"/>
            </a:xfrm>
            <a:custGeom>
              <a:avLst/>
              <a:gdLst>
                <a:gd name="T0" fmla="*/ 24 w 55"/>
                <a:gd name="T1" fmla="*/ 0 h 61"/>
                <a:gd name="T2" fmla="*/ 32 w 55"/>
                <a:gd name="T3" fmla="*/ 0 h 61"/>
                <a:gd name="T4" fmla="*/ 55 w 55"/>
                <a:gd name="T5" fmla="*/ 61 h 61"/>
                <a:gd name="T6" fmla="*/ 50 w 55"/>
                <a:gd name="T7" fmla="*/ 61 h 61"/>
                <a:gd name="T8" fmla="*/ 42 w 55"/>
                <a:gd name="T9" fmla="*/ 45 h 61"/>
                <a:gd name="T10" fmla="*/ 11 w 55"/>
                <a:gd name="T11" fmla="*/ 45 h 61"/>
                <a:gd name="T12" fmla="*/ 5 w 55"/>
                <a:gd name="T13" fmla="*/ 61 h 61"/>
                <a:gd name="T14" fmla="*/ 0 w 55"/>
                <a:gd name="T15" fmla="*/ 61 h 61"/>
                <a:gd name="T16" fmla="*/ 24 w 55"/>
                <a:gd name="T17" fmla="*/ 0 h 61"/>
                <a:gd name="T18" fmla="*/ 27 w 55"/>
                <a:gd name="T19" fmla="*/ 6 h 61"/>
                <a:gd name="T20" fmla="*/ 15 w 55"/>
                <a:gd name="T21" fmla="*/ 40 h 61"/>
                <a:gd name="T22" fmla="*/ 41 w 55"/>
                <a:gd name="T23" fmla="*/ 40 h 61"/>
                <a:gd name="T24" fmla="*/ 27 w 55"/>
                <a:gd name="T25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61">
                  <a:moveTo>
                    <a:pt x="24" y="0"/>
                  </a:moveTo>
                  <a:lnTo>
                    <a:pt x="32" y="0"/>
                  </a:lnTo>
                  <a:lnTo>
                    <a:pt x="55" y="61"/>
                  </a:lnTo>
                  <a:lnTo>
                    <a:pt x="50" y="61"/>
                  </a:lnTo>
                  <a:lnTo>
                    <a:pt x="42" y="45"/>
                  </a:lnTo>
                  <a:lnTo>
                    <a:pt x="11" y="45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24" y="0"/>
                  </a:lnTo>
                  <a:close/>
                  <a:moveTo>
                    <a:pt x="27" y="6"/>
                  </a:moveTo>
                  <a:lnTo>
                    <a:pt x="15" y="40"/>
                  </a:lnTo>
                  <a:lnTo>
                    <a:pt x="41" y="40"/>
                  </a:lnTo>
                  <a:lnTo>
                    <a:pt x="2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6"/>
            <p:cNvSpPr>
              <a:spLocks/>
            </p:cNvSpPr>
            <p:nvPr/>
          </p:nvSpPr>
          <p:spPr bwMode="auto">
            <a:xfrm>
              <a:off x="7451265" y="3503438"/>
              <a:ext cx="292845" cy="396972"/>
            </a:xfrm>
            <a:custGeom>
              <a:avLst/>
              <a:gdLst>
                <a:gd name="T0" fmla="*/ 0 w 45"/>
                <a:gd name="T1" fmla="*/ 0 h 61"/>
                <a:gd name="T2" fmla="*/ 8 w 45"/>
                <a:gd name="T3" fmla="*/ 0 h 61"/>
                <a:gd name="T4" fmla="*/ 39 w 45"/>
                <a:gd name="T5" fmla="*/ 54 h 61"/>
                <a:gd name="T6" fmla="*/ 39 w 45"/>
                <a:gd name="T7" fmla="*/ 54 h 61"/>
                <a:gd name="T8" fmla="*/ 39 w 45"/>
                <a:gd name="T9" fmla="*/ 0 h 61"/>
                <a:gd name="T10" fmla="*/ 45 w 45"/>
                <a:gd name="T11" fmla="*/ 0 h 61"/>
                <a:gd name="T12" fmla="*/ 45 w 45"/>
                <a:gd name="T13" fmla="*/ 61 h 61"/>
                <a:gd name="T14" fmla="*/ 38 w 45"/>
                <a:gd name="T15" fmla="*/ 61 h 61"/>
                <a:gd name="T16" fmla="*/ 7 w 45"/>
                <a:gd name="T17" fmla="*/ 9 h 61"/>
                <a:gd name="T18" fmla="*/ 7 w 45"/>
                <a:gd name="T19" fmla="*/ 9 h 61"/>
                <a:gd name="T20" fmla="*/ 7 w 45"/>
                <a:gd name="T21" fmla="*/ 61 h 61"/>
                <a:gd name="T22" fmla="*/ 0 w 45"/>
                <a:gd name="T23" fmla="*/ 61 h 61"/>
                <a:gd name="T24" fmla="*/ 0 w 45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1">
                  <a:moveTo>
                    <a:pt x="0" y="0"/>
                  </a:moveTo>
                  <a:lnTo>
                    <a:pt x="8" y="0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5" y="61"/>
                  </a:lnTo>
                  <a:lnTo>
                    <a:pt x="38" y="61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7"/>
            <p:cNvSpPr>
              <a:spLocks noEditPoints="1"/>
            </p:cNvSpPr>
            <p:nvPr/>
          </p:nvSpPr>
          <p:spPr bwMode="auto">
            <a:xfrm>
              <a:off x="2492396" y="5227976"/>
              <a:ext cx="370937" cy="396972"/>
            </a:xfrm>
            <a:custGeom>
              <a:avLst/>
              <a:gdLst>
                <a:gd name="T0" fmla="*/ 26 w 57"/>
                <a:gd name="T1" fmla="*/ 0 h 61"/>
                <a:gd name="T2" fmla="*/ 32 w 57"/>
                <a:gd name="T3" fmla="*/ 0 h 61"/>
                <a:gd name="T4" fmla="*/ 57 w 57"/>
                <a:gd name="T5" fmla="*/ 61 h 61"/>
                <a:gd name="T6" fmla="*/ 50 w 57"/>
                <a:gd name="T7" fmla="*/ 61 h 61"/>
                <a:gd name="T8" fmla="*/ 44 w 57"/>
                <a:gd name="T9" fmla="*/ 45 h 61"/>
                <a:gd name="T10" fmla="*/ 13 w 57"/>
                <a:gd name="T11" fmla="*/ 45 h 61"/>
                <a:gd name="T12" fmla="*/ 6 w 57"/>
                <a:gd name="T13" fmla="*/ 61 h 61"/>
                <a:gd name="T14" fmla="*/ 0 w 57"/>
                <a:gd name="T15" fmla="*/ 61 h 61"/>
                <a:gd name="T16" fmla="*/ 26 w 57"/>
                <a:gd name="T17" fmla="*/ 0 h 61"/>
                <a:gd name="T18" fmla="*/ 29 w 57"/>
                <a:gd name="T19" fmla="*/ 5 h 61"/>
                <a:gd name="T20" fmla="*/ 15 w 57"/>
                <a:gd name="T21" fmla="*/ 39 h 61"/>
                <a:gd name="T22" fmla="*/ 42 w 57"/>
                <a:gd name="T23" fmla="*/ 39 h 61"/>
                <a:gd name="T24" fmla="*/ 29 w 57"/>
                <a:gd name="T25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1">
                  <a:moveTo>
                    <a:pt x="26" y="0"/>
                  </a:moveTo>
                  <a:lnTo>
                    <a:pt x="32" y="0"/>
                  </a:lnTo>
                  <a:lnTo>
                    <a:pt x="57" y="61"/>
                  </a:lnTo>
                  <a:lnTo>
                    <a:pt x="50" y="61"/>
                  </a:lnTo>
                  <a:lnTo>
                    <a:pt x="44" y="45"/>
                  </a:lnTo>
                  <a:lnTo>
                    <a:pt x="13" y="45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26" y="0"/>
                  </a:lnTo>
                  <a:close/>
                  <a:moveTo>
                    <a:pt x="29" y="5"/>
                  </a:moveTo>
                  <a:lnTo>
                    <a:pt x="15" y="39"/>
                  </a:lnTo>
                  <a:lnTo>
                    <a:pt x="42" y="39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8"/>
            <p:cNvSpPr>
              <a:spLocks/>
            </p:cNvSpPr>
            <p:nvPr/>
          </p:nvSpPr>
          <p:spPr bwMode="auto">
            <a:xfrm>
              <a:off x="3091105" y="5221471"/>
              <a:ext cx="221262" cy="409987"/>
            </a:xfrm>
            <a:custGeom>
              <a:avLst/>
              <a:gdLst>
                <a:gd name="T0" fmla="*/ 1 w 32"/>
                <a:gd name="T1" fmla="*/ 51 h 59"/>
                <a:gd name="T2" fmla="*/ 13 w 32"/>
                <a:gd name="T3" fmla="*/ 54 h 59"/>
                <a:gd name="T4" fmla="*/ 26 w 32"/>
                <a:gd name="T5" fmla="*/ 43 h 59"/>
                <a:gd name="T6" fmla="*/ 0 w 32"/>
                <a:gd name="T7" fmla="*/ 15 h 59"/>
                <a:gd name="T8" fmla="*/ 18 w 32"/>
                <a:gd name="T9" fmla="*/ 0 h 59"/>
                <a:gd name="T10" fmla="*/ 29 w 32"/>
                <a:gd name="T11" fmla="*/ 2 h 59"/>
                <a:gd name="T12" fmla="*/ 29 w 32"/>
                <a:gd name="T13" fmla="*/ 7 h 59"/>
                <a:gd name="T14" fmla="*/ 18 w 32"/>
                <a:gd name="T15" fmla="*/ 5 h 59"/>
                <a:gd name="T16" fmla="*/ 6 w 32"/>
                <a:gd name="T17" fmla="*/ 15 h 59"/>
                <a:gd name="T18" fmla="*/ 32 w 32"/>
                <a:gd name="T19" fmla="*/ 43 h 59"/>
                <a:gd name="T20" fmla="*/ 13 w 32"/>
                <a:gd name="T21" fmla="*/ 59 h 59"/>
                <a:gd name="T22" fmla="*/ 0 w 32"/>
                <a:gd name="T23" fmla="*/ 57 h 59"/>
                <a:gd name="T24" fmla="*/ 1 w 32"/>
                <a:gd name="T25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9">
                  <a:moveTo>
                    <a:pt x="1" y="51"/>
                  </a:moveTo>
                  <a:cubicBezTo>
                    <a:pt x="4" y="53"/>
                    <a:pt x="8" y="54"/>
                    <a:pt x="13" y="54"/>
                  </a:cubicBezTo>
                  <a:cubicBezTo>
                    <a:pt x="20" y="54"/>
                    <a:pt x="26" y="51"/>
                    <a:pt x="26" y="43"/>
                  </a:cubicBezTo>
                  <a:cubicBezTo>
                    <a:pt x="26" y="31"/>
                    <a:pt x="0" y="30"/>
                    <a:pt x="0" y="15"/>
                  </a:cubicBezTo>
                  <a:cubicBezTo>
                    <a:pt x="0" y="6"/>
                    <a:pt x="8" y="0"/>
                    <a:pt x="18" y="0"/>
                  </a:cubicBezTo>
                  <a:cubicBezTo>
                    <a:pt x="21" y="0"/>
                    <a:pt x="25" y="0"/>
                    <a:pt x="29" y="2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6" y="6"/>
                    <a:pt x="22" y="5"/>
                    <a:pt x="18" y="5"/>
                  </a:cubicBezTo>
                  <a:cubicBezTo>
                    <a:pt x="12" y="5"/>
                    <a:pt x="6" y="7"/>
                    <a:pt x="6" y="15"/>
                  </a:cubicBezTo>
                  <a:cubicBezTo>
                    <a:pt x="6" y="26"/>
                    <a:pt x="32" y="26"/>
                    <a:pt x="32" y="43"/>
                  </a:cubicBezTo>
                  <a:cubicBezTo>
                    <a:pt x="32" y="55"/>
                    <a:pt x="22" y="59"/>
                    <a:pt x="13" y="59"/>
                  </a:cubicBezTo>
                  <a:cubicBezTo>
                    <a:pt x="8" y="59"/>
                    <a:pt x="3" y="58"/>
                    <a:pt x="0" y="57"/>
                  </a:cubicBezTo>
                  <a:lnTo>
                    <a:pt x="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9"/>
            <p:cNvSpPr>
              <a:spLocks/>
            </p:cNvSpPr>
            <p:nvPr/>
          </p:nvSpPr>
          <p:spPr bwMode="auto">
            <a:xfrm>
              <a:off x="3566169" y="5221471"/>
              <a:ext cx="221262" cy="409987"/>
            </a:xfrm>
            <a:custGeom>
              <a:avLst/>
              <a:gdLst>
                <a:gd name="T0" fmla="*/ 1 w 32"/>
                <a:gd name="T1" fmla="*/ 51 h 59"/>
                <a:gd name="T2" fmla="*/ 14 w 32"/>
                <a:gd name="T3" fmla="*/ 54 h 59"/>
                <a:gd name="T4" fmla="*/ 27 w 32"/>
                <a:gd name="T5" fmla="*/ 43 h 59"/>
                <a:gd name="T6" fmla="*/ 0 w 32"/>
                <a:gd name="T7" fmla="*/ 15 h 59"/>
                <a:gd name="T8" fmla="*/ 18 w 32"/>
                <a:gd name="T9" fmla="*/ 0 h 59"/>
                <a:gd name="T10" fmla="*/ 30 w 32"/>
                <a:gd name="T11" fmla="*/ 2 h 59"/>
                <a:gd name="T12" fmla="*/ 29 w 32"/>
                <a:gd name="T13" fmla="*/ 7 h 59"/>
                <a:gd name="T14" fmla="*/ 18 w 32"/>
                <a:gd name="T15" fmla="*/ 5 h 59"/>
                <a:gd name="T16" fmla="*/ 6 w 32"/>
                <a:gd name="T17" fmla="*/ 15 h 59"/>
                <a:gd name="T18" fmla="*/ 32 w 32"/>
                <a:gd name="T19" fmla="*/ 43 h 59"/>
                <a:gd name="T20" fmla="*/ 13 w 32"/>
                <a:gd name="T21" fmla="*/ 59 h 59"/>
                <a:gd name="T22" fmla="*/ 0 w 32"/>
                <a:gd name="T23" fmla="*/ 57 h 59"/>
                <a:gd name="T24" fmla="*/ 1 w 32"/>
                <a:gd name="T25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9">
                  <a:moveTo>
                    <a:pt x="1" y="51"/>
                  </a:moveTo>
                  <a:cubicBezTo>
                    <a:pt x="4" y="53"/>
                    <a:pt x="8" y="54"/>
                    <a:pt x="14" y="54"/>
                  </a:cubicBezTo>
                  <a:cubicBezTo>
                    <a:pt x="21" y="54"/>
                    <a:pt x="27" y="51"/>
                    <a:pt x="27" y="43"/>
                  </a:cubicBezTo>
                  <a:cubicBezTo>
                    <a:pt x="27" y="31"/>
                    <a:pt x="0" y="30"/>
                    <a:pt x="0" y="15"/>
                  </a:cubicBezTo>
                  <a:cubicBezTo>
                    <a:pt x="0" y="6"/>
                    <a:pt x="8" y="0"/>
                    <a:pt x="18" y="0"/>
                  </a:cubicBezTo>
                  <a:cubicBezTo>
                    <a:pt x="21" y="0"/>
                    <a:pt x="26" y="0"/>
                    <a:pt x="30" y="2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6" y="6"/>
                    <a:pt x="22" y="5"/>
                    <a:pt x="18" y="5"/>
                  </a:cubicBezTo>
                  <a:cubicBezTo>
                    <a:pt x="12" y="5"/>
                    <a:pt x="6" y="7"/>
                    <a:pt x="6" y="15"/>
                  </a:cubicBezTo>
                  <a:cubicBezTo>
                    <a:pt x="6" y="26"/>
                    <a:pt x="32" y="26"/>
                    <a:pt x="32" y="43"/>
                  </a:cubicBezTo>
                  <a:cubicBezTo>
                    <a:pt x="32" y="55"/>
                    <a:pt x="22" y="59"/>
                    <a:pt x="13" y="59"/>
                  </a:cubicBezTo>
                  <a:cubicBezTo>
                    <a:pt x="8" y="59"/>
                    <a:pt x="3" y="58"/>
                    <a:pt x="0" y="57"/>
                  </a:cubicBezTo>
                  <a:lnTo>
                    <a:pt x="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0"/>
            <p:cNvSpPr>
              <a:spLocks noEditPoints="1"/>
            </p:cNvSpPr>
            <p:nvPr/>
          </p:nvSpPr>
          <p:spPr bwMode="auto">
            <a:xfrm>
              <a:off x="4034724" y="5221471"/>
              <a:ext cx="357922" cy="409987"/>
            </a:xfrm>
            <a:custGeom>
              <a:avLst/>
              <a:gdLst>
                <a:gd name="T0" fmla="*/ 25 w 51"/>
                <a:gd name="T1" fmla="*/ 0 h 59"/>
                <a:gd name="T2" fmla="*/ 51 w 51"/>
                <a:gd name="T3" fmla="*/ 30 h 59"/>
                <a:gd name="T4" fmla="*/ 25 w 51"/>
                <a:gd name="T5" fmla="*/ 59 h 59"/>
                <a:gd name="T6" fmla="*/ 0 w 51"/>
                <a:gd name="T7" fmla="*/ 30 h 59"/>
                <a:gd name="T8" fmla="*/ 25 w 51"/>
                <a:gd name="T9" fmla="*/ 0 h 59"/>
                <a:gd name="T10" fmla="*/ 6 w 51"/>
                <a:gd name="T11" fmla="*/ 30 h 59"/>
                <a:gd name="T12" fmla="*/ 25 w 51"/>
                <a:gd name="T13" fmla="*/ 54 h 59"/>
                <a:gd name="T14" fmla="*/ 45 w 51"/>
                <a:gd name="T15" fmla="*/ 30 h 59"/>
                <a:gd name="T16" fmla="*/ 25 w 51"/>
                <a:gd name="T17" fmla="*/ 5 h 59"/>
                <a:gd name="T18" fmla="*/ 6 w 51"/>
                <a:gd name="T1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9">
                  <a:moveTo>
                    <a:pt x="25" y="0"/>
                  </a:moveTo>
                  <a:cubicBezTo>
                    <a:pt x="43" y="0"/>
                    <a:pt x="51" y="14"/>
                    <a:pt x="51" y="30"/>
                  </a:cubicBezTo>
                  <a:cubicBezTo>
                    <a:pt x="51" y="47"/>
                    <a:pt x="42" y="59"/>
                    <a:pt x="25" y="59"/>
                  </a:cubicBezTo>
                  <a:cubicBezTo>
                    <a:pt x="9" y="59"/>
                    <a:pt x="0" y="47"/>
                    <a:pt x="0" y="30"/>
                  </a:cubicBezTo>
                  <a:cubicBezTo>
                    <a:pt x="0" y="14"/>
                    <a:pt x="8" y="0"/>
                    <a:pt x="25" y="0"/>
                  </a:cubicBezTo>
                  <a:moveTo>
                    <a:pt x="6" y="30"/>
                  </a:moveTo>
                  <a:cubicBezTo>
                    <a:pt x="6" y="42"/>
                    <a:pt x="12" y="54"/>
                    <a:pt x="25" y="54"/>
                  </a:cubicBezTo>
                  <a:cubicBezTo>
                    <a:pt x="39" y="54"/>
                    <a:pt x="45" y="42"/>
                    <a:pt x="45" y="30"/>
                  </a:cubicBezTo>
                  <a:cubicBezTo>
                    <a:pt x="45" y="17"/>
                    <a:pt x="39" y="5"/>
                    <a:pt x="25" y="5"/>
                  </a:cubicBezTo>
                  <a:cubicBezTo>
                    <a:pt x="12" y="5"/>
                    <a:pt x="6" y="17"/>
                    <a:pt x="6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1"/>
            <p:cNvSpPr>
              <a:spLocks/>
            </p:cNvSpPr>
            <p:nvPr/>
          </p:nvSpPr>
          <p:spPr bwMode="auto">
            <a:xfrm>
              <a:off x="4639938" y="5221471"/>
              <a:ext cx="292845" cy="409987"/>
            </a:xfrm>
            <a:custGeom>
              <a:avLst/>
              <a:gdLst>
                <a:gd name="T0" fmla="*/ 42 w 42"/>
                <a:gd name="T1" fmla="*/ 7 h 59"/>
                <a:gd name="T2" fmla="*/ 29 w 42"/>
                <a:gd name="T3" fmla="*/ 5 h 59"/>
                <a:gd name="T4" fmla="*/ 6 w 42"/>
                <a:gd name="T5" fmla="*/ 30 h 59"/>
                <a:gd name="T6" fmla="*/ 29 w 42"/>
                <a:gd name="T7" fmla="*/ 54 h 59"/>
                <a:gd name="T8" fmla="*/ 42 w 42"/>
                <a:gd name="T9" fmla="*/ 52 h 59"/>
                <a:gd name="T10" fmla="*/ 42 w 42"/>
                <a:gd name="T11" fmla="*/ 57 h 59"/>
                <a:gd name="T12" fmla="*/ 29 w 42"/>
                <a:gd name="T13" fmla="*/ 59 h 59"/>
                <a:gd name="T14" fmla="*/ 0 w 42"/>
                <a:gd name="T15" fmla="*/ 30 h 59"/>
                <a:gd name="T16" fmla="*/ 29 w 42"/>
                <a:gd name="T17" fmla="*/ 0 h 59"/>
                <a:gd name="T18" fmla="*/ 42 w 42"/>
                <a:gd name="T19" fmla="*/ 2 h 59"/>
                <a:gd name="T20" fmla="*/ 42 w 42"/>
                <a:gd name="T2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59">
                  <a:moveTo>
                    <a:pt x="42" y="7"/>
                  </a:moveTo>
                  <a:cubicBezTo>
                    <a:pt x="38" y="5"/>
                    <a:pt x="33" y="5"/>
                    <a:pt x="29" y="5"/>
                  </a:cubicBezTo>
                  <a:cubicBezTo>
                    <a:pt x="14" y="5"/>
                    <a:pt x="6" y="15"/>
                    <a:pt x="6" y="30"/>
                  </a:cubicBezTo>
                  <a:cubicBezTo>
                    <a:pt x="6" y="44"/>
                    <a:pt x="14" y="54"/>
                    <a:pt x="29" y="54"/>
                  </a:cubicBezTo>
                  <a:cubicBezTo>
                    <a:pt x="33" y="54"/>
                    <a:pt x="38" y="54"/>
                    <a:pt x="42" y="52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9"/>
                    <a:pt x="33" y="59"/>
                    <a:pt x="29" y="59"/>
                  </a:cubicBezTo>
                  <a:cubicBezTo>
                    <a:pt x="11" y="59"/>
                    <a:pt x="0" y="47"/>
                    <a:pt x="0" y="30"/>
                  </a:cubicBezTo>
                  <a:cubicBezTo>
                    <a:pt x="0" y="12"/>
                    <a:pt x="11" y="0"/>
                    <a:pt x="29" y="0"/>
                  </a:cubicBezTo>
                  <a:cubicBezTo>
                    <a:pt x="32" y="0"/>
                    <a:pt x="39" y="0"/>
                    <a:pt x="42" y="2"/>
                  </a:cubicBezTo>
                  <a:lnTo>
                    <a:pt x="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32"/>
            <p:cNvSpPr>
              <a:spLocks noChangeArrowheads="1"/>
            </p:cNvSpPr>
            <p:nvPr/>
          </p:nvSpPr>
          <p:spPr bwMode="auto">
            <a:xfrm>
              <a:off x="5225631" y="5227976"/>
              <a:ext cx="3904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3"/>
            <p:cNvSpPr>
              <a:spLocks noEditPoints="1"/>
            </p:cNvSpPr>
            <p:nvPr/>
          </p:nvSpPr>
          <p:spPr bwMode="auto">
            <a:xfrm>
              <a:off x="5505464" y="5227976"/>
              <a:ext cx="364431" cy="396972"/>
            </a:xfrm>
            <a:custGeom>
              <a:avLst/>
              <a:gdLst>
                <a:gd name="T0" fmla="*/ 25 w 56"/>
                <a:gd name="T1" fmla="*/ 0 h 61"/>
                <a:gd name="T2" fmla="*/ 32 w 56"/>
                <a:gd name="T3" fmla="*/ 0 h 61"/>
                <a:gd name="T4" fmla="*/ 56 w 56"/>
                <a:gd name="T5" fmla="*/ 61 h 61"/>
                <a:gd name="T6" fmla="*/ 50 w 56"/>
                <a:gd name="T7" fmla="*/ 61 h 61"/>
                <a:gd name="T8" fmla="*/ 43 w 56"/>
                <a:gd name="T9" fmla="*/ 45 h 61"/>
                <a:gd name="T10" fmla="*/ 12 w 56"/>
                <a:gd name="T11" fmla="*/ 45 h 61"/>
                <a:gd name="T12" fmla="*/ 5 w 56"/>
                <a:gd name="T13" fmla="*/ 61 h 61"/>
                <a:gd name="T14" fmla="*/ 0 w 56"/>
                <a:gd name="T15" fmla="*/ 61 h 61"/>
                <a:gd name="T16" fmla="*/ 25 w 56"/>
                <a:gd name="T17" fmla="*/ 0 h 61"/>
                <a:gd name="T18" fmla="*/ 28 w 56"/>
                <a:gd name="T19" fmla="*/ 5 h 61"/>
                <a:gd name="T20" fmla="*/ 14 w 56"/>
                <a:gd name="T21" fmla="*/ 39 h 61"/>
                <a:gd name="T22" fmla="*/ 41 w 56"/>
                <a:gd name="T23" fmla="*/ 39 h 61"/>
                <a:gd name="T24" fmla="*/ 28 w 56"/>
                <a:gd name="T25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61">
                  <a:moveTo>
                    <a:pt x="25" y="0"/>
                  </a:moveTo>
                  <a:lnTo>
                    <a:pt x="32" y="0"/>
                  </a:lnTo>
                  <a:lnTo>
                    <a:pt x="56" y="61"/>
                  </a:lnTo>
                  <a:lnTo>
                    <a:pt x="50" y="61"/>
                  </a:lnTo>
                  <a:lnTo>
                    <a:pt x="43" y="45"/>
                  </a:lnTo>
                  <a:lnTo>
                    <a:pt x="12" y="45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25" y="0"/>
                  </a:lnTo>
                  <a:close/>
                  <a:moveTo>
                    <a:pt x="28" y="5"/>
                  </a:moveTo>
                  <a:lnTo>
                    <a:pt x="14" y="39"/>
                  </a:lnTo>
                  <a:lnTo>
                    <a:pt x="41" y="39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4"/>
            <p:cNvSpPr>
              <a:spLocks/>
            </p:cNvSpPr>
            <p:nvPr/>
          </p:nvSpPr>
          <p:spPr bwMode="auto">
            <a:xfrm>
              <a:off x="6032586" y="5227976"/>
              <a:ext cx="273323" cy="396972"/>
            </a:xfrm>
            <a:custGeom>
              <a:avLst/>
              <a:gdLst>
                <a:gd name="T0" fmla="*/ 18 w 42"/>
                <a:gd name="T1" fmla="*/ 5 h 61"/>
                <a:gd name="T2" fmla="*/ 0 w 42"/>
                <a:gd name="T3" fmla="*/ 5 h 61"/>
                <a:gd name="T4" fmla="*/ 0 w 42"/>
                <a:gd name="T5" fmla="*/ 0 h 61"/>
                <a:gd name="T6" fmla="*/ 42 w 42"/>
                <a:gd name="T7" fmla="*/ 0 h 61"/>
                <a:gd name="T8" fmla="*/ 42 w 42"/>
                <a:gd name="T9" fmla="*/ 5 h 61"/>
                <a:gd name="T10" fmla="*/ 24 w 42"/>
                <a:gd name="T11" fmla="*/ 5 h 61"/>
                <a:gd name="T12" fmla="*/ 24 w 42"/>
                <a:gd name="T13" fmla="*/ 61 h 61"/>
                <a:gd name="T14" fmla="*/ 18 w 42"/>
                <a:gd name="T15" fmla="*/ 61 h 61"/>
                <a:gd name="T16" fmla="*/ 18 w 42"/>
                <a:gd name="T17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61">
                  <a:moveTo>
                    <a:pt x="18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24" y="5"/>
                  </a:lnTo>
                  <a:lnTo>
                    <a:pt x="24" y="61"/>
                  </a:lnTo>
                  <a:lnTo>
                    <a:pt x="18" y="61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6546696" y="5227976"/>
              <a:ext cx="3904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6"/>
            <p:cNvSpPr>
              <a:spLocks noEditPoints="1"/>
            </p:cNvSpPr>
            <p:nvPr/>
          </p:nvSpPr>
          <p:spPr bwMode="auto">
            <a:xfrm>
              <a:off x="6846051" y="5221471"/>
              <a:ext cx="357922" cy="409987"/>
            </a:xfrm>
            <a:custGeom>
              <a:avLst/>
              <a:gdLst>
                <a:gd name="T0" fmla="*/ 25 w 51"/>
                <a:gd name="T1" fmla="*/ 0 h 59"/>
                <a:gd name="T2" fmla="*/ 51 w 51"/>
                <a:gd name="T3" fmla="*/ 30 h 59"/>
                <a:gd name="T4" fmla="*/ 25 w 51"/>
                <a:gd name="T5" fmla="*/ 59 h 59"/>
                <a:gd name="T6" fmla="*/ 0 w 51"/>
                <a:gd name="T7" fmla="*/ 30 h 59"/>
                <a:gd name="T8" fmla="*/ 25 w 51"/>
                <a:gd name="T9" fmla="*/ 0 h 59"/>
                <a:gd name="T10" fmla="*/ 6 w 51"/>
                <a:gd name="T11" fmla="*/ 30 h 59"/>
                <a:gd name="T12" fmla="*/ 25 w 51"/>
                <a:gd name="T13" fmla="*/ 54 h 59"/>
                <a:gd name="T14" fmla="*/ 45 w 51"/>
                <a:gd name="T15" fmla="*/ 30 h 59"/>
                <a:gd name="T16" fmla="*/ 25 w 51"/>
                <a:gd name="T17" fmla="*/ 5 h 59"/>
                <a:gd name="T18" fmla="*/ 6 w 51"/>
                <a:gd name="T1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9">
                  <a:moveTo>
                    <a:pt x="25" y="0"/>
                  </a:moveTo>
                  <a:cubicBezTo>
                    <a:pt x="43" y="0"/>
                    <a:pt x="51" y="14"/>
                    <a:pt x="51" y="30"/>
                  </a:cubicBezTo>
                  <a:cubicBezTo>
                    <a:pt x="50" y="47"/>
                    <a:pt x="42" y="59"/>
                    <a:pt x="25" y="59"/>
                  </a:cubicBezTo>
                  <a:cubicBezTo>
                    <a:pt x="9" y="59"/>
                    <a:pt x="0" y="47"/>
                    <a:pt x="0" y="30"/>
                  </a:cubicBezTo>
                  <a:cubicBezTo>
                    <a:pt x="0" y="14"/>
                    <a:pt x="8" y="0"/>
                    <a:pt x="25" y="0"/>
                  </a:cubicBezTo>
                  <a:moveTo>
                    <a:pt x="6" y="30"/>
                  </a:moveTo>
                  <a:cubicBezTo>
                    <a:pt x="6" y="42"/>
                    <a:pt x="12" y="54"/>
                    <a:pt x="25" y="54"/>
                  </a:cubicBezTo>
                  <a:cubicBezTo>
                    <a:pt x="39" y="54"/>
                    <a:pt x="45" y="42"/>
                    <a:pt x="45" y="30"/>
                  </a:cubicBezTo>
                  <a:cubicBezTo>
                    <a:pt x="45" y="17"/>
                    <a:pt x="39" y="5"/>
                    <a:pt x="25" y="5"/>
                  </a:cubicBezTo>
                  <a:cubicBezTo>
                    <a:pt x="12" y="5"/>
                    <a:pt x="6" y="17"/>
                    <a:pt x="6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7"/>
            <p:cNvSpPr>
              <a:spLocks/>
            </p:cNvSpPr>
            <p:nvPr/>
          </p:nvSpPr>
          <p:spPr bwMode="auto">
            <a:xfrm>
              <a:off x="7470790" y="5227976"/>
              <a:ext cx="286339" cy="396972"/>
            </a:xfrm>
            <a:custGeom>
              <a:avLst/>
              <a:gdLst>
                <a:gd name="T0" fmla="*/ 0 w 44"/>
                <a:gd name="T1" fmla="*/ 0 h 61"/>
                <a:gd name="T2" fmla="*/ 7 w 44"/>
                <a:gd name="T3" fmla="*/ 0 h 61"/>
                <a:gd name="T4" fmla="*/ 38 w 44"/>
                <a:gd name="T5" fmla="*/ 53 h 61"/>
                <a:gd name="T6" fmla="*/ 38 w 44"/>
                <a:gd name="T7" fmla="*/ 53 h 61"/>
                <a:gd name="T8" fmla="*/ 38 w 44"/>
                <a:gd name="T9" fmla="*/ 0 h 61"/>
                <a:gd name="T10" fmla="*/ 44 w 44"/>
                <a:gd name="T11" fmla="*/ 0 h 61"/>
                <a:gd name="T12" fmla="*/ 44 w 44"/>
                <a:gd name="T13" fmla="*/ 61 h 61"/>
                <a:gd name="T14" fmla="*/ 36 w 44"/>
                <a:gd name="T15" fmla="*/ 61 h 61"/>
                <a:gd name="T16" fmla="*/ 5 w 44"/>
                <a:gd name="T17" fmla="*/ 8 h 61"/>
                <a:gd name="T18" fmla="*/ 5 w 44"/>
                <a:gd name="T19" fmla="*/ 8 h 61"/>
                <a:gd name="T20" fmla="*/ 5 w 44"/>
                <a:gd name="T21" fmla="*/ 61 h 61"/>
                <a:gd name="T22" fmla="*/ 0 w 44"/>
                <a:gd name="T23" fmla="*/ 61 h 61"/>
                <a:gd name="T24" fmla="*/ 0 w 44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61">
                  <a:moveTo>
                    <a:pt x="0" y="0"/>
                  </a:moveTo>
                  <a:lnTo>
                    <a:pt x="7" y="0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8"/>
            <p:cNvSpPr>
              <a:spLocks noEditPoints="1"/>
            </p:cNvSpPr>
            <p:nvPr/>
          </p:nvSpPr>
          <p:spPr bwMode="auto">
            <a:xfrm>
              <a:off x="2472875" y="4355945"/>
              <a:ext cx="390462" cy="416493"/>
            </a:xfrm>
            <a:custGeom>
              <a:avLst/>
              <a:gdLst>
                <a:gd name="T0" fmla="*/ 28 w 56"/>
                <a:gd name="T1" fmla="*/ 0 h 60"/>
                <a:gd name="T2" fmla="*/ 56 w 56"/>
                <a:gd name="T3" fmla="*/ 30 h 60"/>
                <a:gd name="T4" fmla="*/ 28 w 56"/>
                <a:gd name="T5" fmla="*/ 60 h 60"/>
                <a:gd name="T6" fmla="*/ 0 w 56"/>
                <a:gd name="T7" fmla="*/ 30 h 60"/>
                <a:gd name="T8" fmla="*/ 28 w 56"/>
                <a:gd name="T9" fmla="*/ 0 h 60"/>
                <a:gd name="T10" fmla="*/ 28 w 56"/>
                <a:gd name="T11" fmla="*/ 51 h 60"/>
                <a:gd name="T12" fmla="*/ 44 w 56"/>
                <a:gd name="T13" fmla="*/ 30 h 60"/>
                <a:gd name="T14" fmla="*/ 28 w 56"/>
                <a:gd name="T15" fmla="*/ 9 h 60"/>
                <a:gd name="T16" fmla="*/ 12 w 56"/>
                <a:gd name="T17" fmla="*/ 30 h 60"/>
                <a:gd name="T18" fmla="*/ 28 w 56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0">
                  <a:moveTo>
                    <a:pt x="28" y="0"/>
                  </a:moveTo>
                  <a:cubicBezTo>
                    <a:pt x="46" y="0"/>
                    <a:pt x="56" y="13"/>
                    <a:pt x="56" y="30"/>
                  </a:cubicBezTo>
                  <a:cubicBezTo>
                    <a:pt x="56" y="47"/>
                    <a:pt x="46" y="60"/>
                    <a:pt x="28" y="60"/>
                  </a:cubicBezTo>
                  <a:cubicBezTo>
                    <a:pt x="10" y="60"/>
                    <a:pt x="0" y="48"/>
                    <a:pt x="0" y="30"/>
                  </a:cubicBezTo>
                  <a:cubicBezTo>
                    <a:pt x="0" y="12"/>
                    <a:pt x="10" y="0"/>
                    <a:pt x="28" y="0"/>
                  </a:cubicBezTo>
                  <a:moveTo>
                    <a:pt x="28" y="51"/>
                  </a:moveTo>
                  <a:cubicBezTo>
                    <a:pt x="40" y="51"/>
                    <a:pt x="44" y="40"/>
                    <a:pt x="44" y="30"/>
                  </a:cubicBezTo>
                  <a:cubicBezTo>
                    <a:pt x="44" y="20"/>
                    <a:pt x="40" y="9"/>
                    <a:pt x="28" y="9"/>
                  </a:cubicBezTo>
                  <a:cubicBezTo>
                    <a:pt x="17" y="9"/>
                    <a:pt x="12" y="20"/>
                    <a:pt x="12" y="30"/>
                  </a:cubicBezTo>
                  <a:cubicBezTo>
                    <a:pt x="12" y="40"/>
                    <a:pt x="17" y="51"/>
                    <a:pt x="28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9"/>
            <p:cNvSpPr>
              <a:spLocks/>
            </p:cNvSpPr>
            <p:nvPr/>
          </p:nvSpPr>
          <p:spPr bwMode="auto">
            <a:xfrm>
              <a:off x="3084599" y="4355945"/>
              <a:ext cx="253798" cy="416493"/>
            </a:xfrm>
            <a:custGeom>
              <a:avLst/>
              <a:gdLst>
                <a:gd name="T0" fmla="*/ 33 w 37"/>
                <a:gd name="T1" fmla="*/ 12 h 60"/>
                <a:gd name="T2" fmla="*/ 21 w 37"/>
                <a:gd name="T3" fmla="*/ 9 h 60"/>
                <a:gd name="T4" fmla="*/ 12 w 37"/>
                <a:gd name="T5" fmla="*/ 17 h 60"/>
                <a:gd name="T6" fmla="*/ 37 w 37"/>
                <a:gd name="T7" fmla="*/ 42 h 60"/>
                <a:gd name="T8" fmla="*/ 16 w 37"/>
                <a:gd name="T9" fmla="*/ 60 h 60"/>
                <a:gd name="T10" fmla="*/ 1 w 37"/>
                <a:gd name="T11" fmla="*/ 58 h 60"/>
                <a:gd name="T12" fmla="*/ 2 w 37"/>
                <a:gd name="T13" fmla="*/ 47 h 60"/>
                <a:gd name="T14" fmla="*/ 15 w 37"/>
                <a:gd name="T15" fmla="*/ 51 h 60"/>
                <a:gd name="T16" fmla="*/ 25 w 37"/>
                <a:gd name="T17" fmla="*/ 43 h 60"/>
                <a:gd name="T18" fmla="*/ 0 w 37"/>
                <a:gd name="T19" fmla="*/ 18 h 60"/>
                <a:gd name="T20" fmla="*/ 20 w 37"/>
                <a:gd name="T21" fmla="*/ 0 h 60"/>
                <a:gd name="T22" fmla="*/ 34 w 37"/>
                <a:gd name="T23" fmla="*/ 2 h 60"/>
                <a:gd name="T24" fmla="*/ 33 w 37"/>
                <a:gd name="T25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60">
                  <a:moveTo>
                    <a:pt x="33" y="12"/>
                  </a:moveTo>
                  <a:cubicBezTo>
                    <a:pt x="29" y="10"/>
                    <a:pt x="25" y="9"/>
                    <a:pt x="21" y="9"/>
                  </a:cubicBezTo>
                  <a:cubicBezTo>
                    <a:pt x="17" y="9"/>
                    <a:pt x="12" y="11"/>
                    <a:pt x="12" y="17"/>
                  </a:cubicBezTo>
                  <a:cubicBezTo>
                    <a:pt x="12" y="27"/>
                    <a:pt x="37" y="23"/>
                    <a:pt x="37" y="42"/>
                  </a:cubicBezTo>
                  <a:cubicBezTo>
                    <a:pt x="37" y="55"/>
                    <a:pt x="27" y="60"/>
                    <a:pt x="16" y="60"/>
                  </a:cubicBezTo>
                  <a:cubicBezTo>
                    <a:pt x="10" y="60"/>
                    <a:pt x="7" y="59"/>
                    <a:pt x="1" y="5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6" y="49"/>
                    <a:pt x="11" y="51"/>
                    <a:pt x="15" y="51"/>
                  </a:cubicBezTo>
                  <a:cubicBezTo>
                    <a:pt x="20" y="51"/>
                    <a:pt x="25" y="49"/>
                    <a:pt x="25" y="43"/>
                  </a:cubicBezTo>
                  <a:cubicBezTo>
                    <a:pt x="25" y="32"/>
                    <a:pt x="0" y="37"/>
                    <a:pt x="0" y="18"/>
                  </a:cubicBezTo>
                  <a:cubicBezTo>
                    <a:pt x="0" y="5"/>
                    <a:pt x="10" y="0"/>
                    <a:pt x="20" y="0"/>
                  </a:cubicBezTo>
                  <a:cubicBezTo>
                    <a:pt x="25" y="0"/>
                    <a:pt x="30" y="1"/>
                    <a:pt x="34" y="2"/>
                  </a:cubicBezTo>
                  <a:lnTo>
                    <a:pt x="3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0"/>
            <p:cNvSpPr>
              <a:spLocks/>
            </p:cNvSpPr>
            <p:nvPr/>
          </p:nvSpPr>
          <p:spPr bwMode="auto">
            <a:xfrm>
              <a:off x="3533629" y="4362454"/>
              <a:ext cx="312370" cy="403477"/>
            </a:xfrm>
            <a:custGeom>
              <a:avLst/>
              <a:gdLst>
                <a:gd name="T0" fmla="*/ 19 w 48"/>
                <a:gd name="T1" fmla="*/ 10 h 62"/>
                <a:gd name="T2" fmla="*/ 0 w 48"/>
                <a:gd name="T3" fmla="*/ 10 h 62"/>
                <a:gd name="T4" fmla="*/ 0 w 48"/>
                <a:gd name="T5" fmla="*/ 0 h 62"/>
                <a:gd name="T6" fmla="*/ 48 w 48"/>
                <a:gd name="T7" fmla="*/ 0 h 62"/>
                <a:gd name="T8" fmla="*/ 48 w 48"/>
                <a:gd name="T9" fmla="*/ 10 h 62"/>
                <a:gd name="T10" fmla="*/ 30 w 48"/>
                <a:gd name="T11" fmla="*/ 10 h 62"/>
                <a:gd name="T12" fmla="*/ 30 w 48"/>
                <a:gd name="T13" fmla="*/ 62 h 62"/>
                <a:gd name="T14" fmla="*/ 19 w 48"/>
                <a:gd name="T15" fmla="*/ 62 h 62"/>
                <a:gd name="T16" fmla="*/ 19 w 48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2">
                  <a:moveTo>
                    <a:pt x="19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30" y="10"/>
                  </a:lnTo>
                  <a:lnTo>
                    <a:pt x="30" y="62"/>
                  </a:lnTo>
                  <a:lnTo>
                    <a:pt x="19" y="62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1"/>
            <p:cNvSpPr>
              <a:spLocks/>
            </p:cNvSpPr>
            <p:nvPr/>
          </p:nvSpPr>
          <p:spPr bwMode="auto">
            <a:xfrm>
              <a:off x="4060755" y="4362454"/>
              <a:ext cx="234277" cy="403477"/>
            </a:xfrm>
            <a:custGeom>
              <a:avLst/>
              <a:gdLst>
                <a:gd name="T0" fmla="*/ 0 w 36"/>
                <a:gd name="T1" fmla="*/ 0 h 62"/>
                <a:gd name="T2" fmla="*/ 36 w 36"/>
                <a:gd name="T3" fmla="*/ 0 h 62"/>
                <a:gd name="T4" fmla="*/ 36 w 36"/>
                <a:gd name="T5" fmla="*/ 10 h 62"/>
                <a:gd name="T6" fmla="*/ 11 w 36"/>
                <a:gd name="T7" fmla="*/ 10 h 62"/>
                <a:gd name="T8" fmla="*/ 11 w 36"/>
                <a:gd name="T9" fmla="*/ 26 h 62"/>
                <a:gd name="T10" fmla="*/ 34 w 36"/>
                <a:gd name="T11" fmla="*/ 26 h 62"/>
                <a:gd name="T12" fmla="*/ 34 w 36"/>
                <a:gd name="T13" fmla="*/ 35 h 62"/>
                <a:gd name="T14" fmla="*/ 11 w 36"/>
                <a:gd name="T15" fmla="*/ 35 h 62"/>
                <a:gd name="T16" fmla="*/ 11 w 36"/>
                <a:gd name="T17" fmla="*/ 53 h 62"/>
                <a:gd name="T18" fmla="*/ 36 w 36"/>
                <a:gd name="T19" fmla="*/ 53 h 62"/>
                <a:gd name="T20" fmla="*/ 36 w 36"/>
                <a:gd name="T21" fmla="*/ 62 h 62"/>
                <a:gd name="T22" fmla="*/ 0 w 36"/>
                <a:gd name="T23" fmla="*/ 62 h 62"/>
                <a:gd name="T24" fmla="*/ 0 w 36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2">
                  <a:moveTo>
                    <a:pt x="0" y="0"/>
                  </a:moveTo>
                  <a:lnTo>
                    <a:pt x="36" y="0"/>
                  </a:lnTo>
                  <a:lnTo>
                    <a:pt x="36" y="10"/>
                  </a:lnTo>
                  <a:lnTo>
                    <a:pt x="11" y="10"/>
                  </a:lnTo>
                  <a:lnTo>
                    <a:pt x="11" y="26"/>
                  </a:lnTo>
                  <a:lnTo>
                    <a:pt x="34" y="26"/>
                  </a:lnTo>
                  <a:lnTo>
                    <a:pt x="34" y="35"/>
                  </a:lnTo>
                  <a:lnTo>
                    <a:pt x="11" y="35"/>
                  </a:lnTo>
                  <a:lnTo>
                    <a:pt x="11" y="53"/>
                  </a:lnTo>
                  <a:lnTo>
                    <a:pt x="36" y="53"/>
                  </a:lnTo>
                  <a:lnTo>
                    <a:pt x="36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2"/>
            <p:cNvSpPr>
              <a:spLocks noEditPoints="1"/>
            </p:cNvSpPr>
            <p:nvPr/>
          </p:nvSpPr>
          <p:spPr bwMode="auto">
            <a:xfrm>
              <a:off x="4516294" y="4355945"/>
              <a:ext cx="390462" cy="416493"/>
            </a:xfrm>
            <a:custGeom>
              <a:avLst/>
              <a:gdLst>
                <a:gd name="T0" fmla="*/ 28 w 56"/>
                <a:gd name="T1" fmla="*/ 0 h 60"/>
                <a:gd name="T2" fmla="*/ 56 w 56"/>
                <a:gd name="T3" fmla="*/ 30 h 60"/>
                <a:gd name="T4" fmla="*/ 28 w 56"/>
                <a:gd name="T5" fmla="*/ 60 h 60"/>
                <a:gd name="T6" fmla="*/ 0 w 56"/>
                <a:gd name="T7" fmla="*/ 30 h 60"/>
                <a:gd name="T8" fmla="*/ 28 w 56"/>
                <a:gd name="T9" fmla="*/ 0 h 60"/>
                <a:gd name="T10" fmla="*/ 28 w 56"/>
                <a:gd name="T11" fmla="*/ 51 h 60"/>
                <a:gd name="T12" fmla="*/ 44 w 56"/>
                <a:gd name="T13" fmla="*/ 30 h 60"/>
                <a:gd name="T14" fmla="*/ 28 w 56"/>
                <a:gd name="T15" fmla="*/ 9 h 60"/>
                <a:gd name="T16" fmla="*/ 12 w 56"/>
                <a:gd name="T17" fmla="*/ 30 h 60"/>
                <a:gd name="T18" fmla="*/ 28 w 56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0">
                  <a:moveTo>
                    <a:pt x="28" y="0"/>
                  </a:moveTo>
                  <a:cubicBezTo>
                    <a:pt x="46" y="0"/>
                    <a:pt x="56" y="13"/>
                    <a:pt x="56" y="30"/>
                  </a:cubicBezTo>
                  <a:cubicBezTo>
                    <a:pt x="56" y="47"/>
                    <a:pt x="46" y="60"/>
                    <a:pt x="28" y="60"/>
                  </a:cubicBezTo>
                  <a:cubicBezTo>
                    <a:pt x="10" y="60"/>
                    <a:pt x="0" y="48"/>
                    <a:pt x="0" y="30"/>
                  </a:cubicBezTo>
                  <a:cubicBezTo>
                    <a:pt x="0" y="12"/>
                    <a:pt x="10" y="0"/>
                    <a:pt x="28" y="0"/>
                  </a:cubicBezTo>
                  <a:moveTo>
                    <a:pt x="28" y="51"/>
                  </a:moveTo>
                  <a:cubicBezTo>
                    <a:pt x="40" y="51"/>
                    <a:pt x="44" y="40"/>
                    <a:pt x="44" y="30"/>
                  </a:cubicBezTo>
                  <a:cubicBezTo>
                    <a:pt x="44" y="20"/>
                    <a:pt x="40" y="9"/>
                    <a:pt x="28" y="9"/>
                  </a:cubicBezTo>
                  <a:cubicBezTo>
                    <a:pt x="17" y="9"/>
                    <a:pt x="12" y="20"/>
                    <a:pt x="12" y="30"/>
                  </a:cubicBezTo>
                  <a:cubicBezTo>
                    <a:pt x="12" y="40"/>
                    <a:pt x="16" y="51"/>
                    <a:pt x="28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3"/>
            <p:cNvSpPr>
              <a:spLocks noEditPoints="1"/>
            </p:cNvSpPr>
            <p:nvPr/>
          </p:nvSpPr>
          <p:spPr bwMode="auto">
            <a:xfrm>
              <a:off x="5134523" y="4362454"/>
              <a:ext cx="273323" cy="403477"/>
            </a:xfrm>
            <a:custGeom>
              <a:avLst/>
              <a:gdLst>
                <a:gd name="T0" fmla="*/ 0 w 39"/>
                <a:gd name="T1" fmla="*/ 0 h 58"/>
                <a:gd name="T2" fmla="*/ 15 w 39"/>
                <a:gd name="T3" fmla="*/ 0 h 58"/>
                <a:gd name="T4" fmla="*/ 39 w 39"/>
                <a:gd name="T5" fmla="*/ 18 h 58"/>
                <a:gd name="T6" fmla="*/ 16 w 39"/>
                <a:gd name="T7" fmla="*/ 36 h 58"/>
                <a:gd name="T8" fmla="*/ 12 w 39"/>
                <a:gd name="T9" fmla="*/ 36 h 58"/>
                <a:gd name="T10" fmla="*/ 12 w 39"/>
                <a:gd name="T11" fmla="*/ 58 h 58"/>
                <a:gd name="T12" fmla="*/ 0 w 39"/>
                <a:gd name="T13" fmla="*/ 58 h 58"/>
                <a:gd name="T14" fmla="*/ 0 w 39"/>
                <a:gd name="T15" fmla="*/ 0 h 58"/>
                <a:gd name="T16" fmla="*/ 12 w 39"/>
                <a:gd name="T17" fmla="*/ 27 h 58"/>
                <a:gd name="T18" fmla="*/ 16 w 39"/>
                <a:gd name="T19" fmla="*/ 27 h 58"/>
                <a:gd name="T20" fmla="*/ 27 w 39"/>
                <a:gd name="T21" fmla="*/ 18 h 58"/>
                <a:gd name="T22" fmla="*/ 16 w 39"/>
                <a:gd name="T23" fmla="*/ 9 h 58"/>
                <a:gd name="T24" fmla="*/ 12 w 39"/>
                <a:gd name="T25" fmla="*/ 9 h 58"/>
                <a:gd name="T26" fmla="*/ 12 w 39"/>
                <a:gd name="T27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58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7" y="0"/>
                    <a:pt x="39" y="4"/>
                    <a:pt x="39" y="18"/>
                  </a:cubicBezTo>
                  <a:cubicBezTo>
                    <a:pt x="39" y="31"/>
                    <a:pt x="29" y="36"/>
                    <a:pt x="16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0"/>
                  </a:lnTo>
                  <a:close/>
                  <a:moveTo>
                    <a:pt x="12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21" y="27"/>
                    <a:pt x="27" y="25"/>
                    <a:pt x="27" y="18"/>
                  </a:cubicBezTo>
                  <a:cubicBezTo>
                    <a:pt x="27" y="12"/>
                    <a:pt x="22" y="9"/>
                    <a:pt x="16" y="9"/>
                  </a:cubicBezTo>
                  <a:cubicBezTo>
                    <a:pt x="12" y="9"/>
                    <a:pt x="12" y="9"/>
                    <a:pt x="12" y="9"/>
                  </a:cubicBezTo>
                  <a:lnTo>
                    <a:pt x="1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4"/>
            <p:cNvSpPr>
              <a:spLocks noEditPoints="1"/>
            </p:cNvSpPr>
            <p:nvPr/>
          </p:nvSpPr>
          <p:spPr bwMode="auto">
            <a:xfrm>
              <a:off x="5538001" y="4362454"/>
              <a:ext cx="403477" cy="403477"/>
            </a:xfrm>
            <a:custGeom>
              <a:avLst/>
              <a:gdLst>
                <a:gd name="T0" fmla="*/ 24 w 62"/>
                <a:gd name="T1" fmla="*/ 0 h 62"/>
                <a:gd name="T2" fmla="*/ 38 w 62"/>
                <a:gd name="T3" fmla="*/ 0 h 62"/>
                <a:gd name="T4" fmla="*/ 62 w 62"/>
                <a:gd name="T5" fmla="*/ 62 h 62"/>
                <a:gd name="T6" fmla="*/ 48 w 62"/>
                <a:gd name="T7" fmla="*/ 62 h 62"/>
                <a:gd name="T8" fmla="*/ 43 w 62"/>
                <a:gd name="T9" fmla="*/ 48 h 62"/>
                <a:gd name="T10" fmla="*/ 19 w 62"/>
                <a:gd name="T11" fmla="*/ 48 h 62"/>
                <a:gd name="T12" fmla="*/ 13 w 62"/>
                <a:gd name="T13" fmla="*/ 62 h 62"/>
                <a:gd name="T14" fmla="*/ 0 w 62"/>
                <a:gd name="T15" fmla="*/ 62 h 62"/>
                <a:gd name="T16" fmla="*/ 24 w 62"/>
                <a:gd name="T17" fmla="*/ 0 h 62"/>
                <a:gd name="T18" fmla="*/ 31 w 62"/>
                <a:gd name="T19" fmla="*/ 13 h 62"/>
                <a:gd name="T20" fmla="*/ 31 w 62"/>
                <a:gd name="T21" fmla="*/ 13 h 62"/>
                <a:gd name="T22" fmla="*/ 22 w 62"/>
                <a:gd name="T23" fmla="*/ 39 h 62"/>
                <a:gd name="T24" fmla="*/ 40 w 62"/>
                <a:gd name="T25" fmla="*/ 39 h 62"/>
                <a:gd name="T26" fmla="*/ 31 w 62"/>
                <a:gd name="T27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62">
                  <a:moveTo>
                    <a:pt x="24" y="0"/>
                  </a:moveTo>
                  <a:lnTo>
                    <a:pt x="38" y="0"/>
                  </a:lnTo>
                  <a:lnTo>
                    <a:pt x="62" y="62"/>
                  </a:lnTo>
                  <a:lnTo>
                    <a:pt x="48" y="62"/>
                  </a:lnTo>
                  <a:lnTo>
                    <a:pt x="43" y="48"/>
                  </a:lnTo>
                  <a:lnTo>
                    <a:pt x="19" y="48"/>
                  </a:lnTo>
                  <a:lnTo>
                    <a:pt x="13" y="62"/>
                  </a:lnTo>
                  <a:lnTo>
                    <a:pt x="0" y="62"/>
                  </a:lnTo>
                  <a:lnTo>
                    <a:pt x="24" y="0"/>
                  </a:lnTo>
                  <a:close/>
                  <a:moveTo>
                    <a:pt x="31" y="13"/>
                  </a:moveTo>
                  <a:lnTo>
                    <a:pt x="31" y="13"/>
                  </a:lnTo>
                  <a:lnTo>
                    <a:pt x="22" y="39"/>
                  </a:lnTo>
                  <a:lnTo>
                    <a:pt x="40" y="39"/>
                  </a:lnTo>
                  <a:lnTo>
                    <a:pt x="3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5"/>
            <p:cNvSpPr>
              <a:spLocks/>
            </p:cNvSpPr>
            <p:nvPr/>
          </p:nvSpPr>
          <p:spPr bwMode="auto">
            <a:xfrm>
              <a:off x="6071632" y="4362454"/>
              <a:ext cx="305860" cy="403477"/>
            </a:xfrm>
            <a:custGeom>
              <a:avLst/>
              <a:gdLst>
                <a:gd name="T0" fmla="*/ 17 w 47"/>
                <a:gd name="T1" fmla="*/ 10 h 62"/>
                <a:gd name="T2" fmla="*/ 0 w 47"/>
                <a:gd name="T3" fmla="*/ 10 h 62"/>
                <a:gd name="T4" fmla="*/ 0 w 47"/>
                <a:gd name="T5" fmla="*/ 0 h 62"/>
                <a:gd name="T6" fmla="*/ 47 w 47"/>
                <a:gd name="T7" fmla="*/ 0 h 62"/>
                <a:gd name="T8" fmla="*/ 47 w 47"/>
                <a:gd name="T9" fmla="*/ 10 h 62"/>
                <a:gd name="T10" fmla="*/ 30 w 47"/>
                <a:gd name="T11" fmla="*/ 10 h 62"/>
                <a:gd name="T12" fmla="*/ 30 w 47"/>
                <a:gd name="T13" fmla="*/ 62 h 62"/>
                <a:gd name="T14" fmla="*/ 17 w 47"/>
                <a:gd name="T15" fmla="*/ 62 h 62"/>
                <a:gd name="T16" fmla="*/ 17 w 47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62">
                  <a:moveTo>
                    <a:pt x="17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10"/>
                  </a:lnTo>
                  <a:lnTo>
                    <a:pt x="30" y="10"/>
                  </a:lnTo>
                  <a:lnTo>
                    <a:pt x="30" y="62"/>
                  </a:lnTo>
                  <a:lnTo>
                    <a:pt x="17" y="62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6"/>
            <p:cNvSpPr>
              <a:spLocks/>
            </p:cNvSpPr>
            <p:nvPr/>
          </p:nvSpPr>
          <p:spPr bwMode="auto">
            <a:xfrm>
              <a:off x="6592248" y="4362454"/>
              <a:ext cx="318875" cy="403477"/>
            </a:xfrm>
            <a:custGeom>
              <a:avLst/>
              <a:gdLst>
                <a:gd name="T0" fmla="*/ 0 w 49"/>
                <a:gd name="T1" fmla="*/ 0 h 62"/>
                <a:gd name="T2" fmla="*/ 12 w 49"/>
                <a:gd name="T3" fmla="*/ 0 h 62"/>
                <a:gd name="T4" fmla="*/ 12 w 49"/>
                <a:gd name="T5" fmla="*/ 26 h 62"/>
                <a:gd name="T6" fmla="*/ 36 w 49"/>
                <a:gd name="T7" fmla="*/ 26 h 62"/>
                <a:gd name="T8" fmla="*/ 36 w 49"/>
                <a:gd name="T9" fmla="*/ 0 h 62"/>
                <a:gd name="T10" fmla="*/ 49 w 49"/>
                <a:gd name="T11" fmla="*/ 0 h 62"/>
                <a:gd name="T12" fmla="*/ 49 w 49"/>
                <a:gd name="T13" fmla="*/ 62 h 62"/>
                <a:gd name="T14" fmla="*/ 36 w 49"/>
                <a:gd name="T15" fmla="*/ 62 h 62"/>
                <a:gd name="T16" fmla="*/ 36 w 49"/>
                <a:gd name="T17" fmla="*/ 35 h 62"/>
                <a:gd name="T18" fmla="*/ 12 w 49"/>
                <a:gd name="T19" fmla="*/ 35 h 62"/>
                <a:gd name="T20" fmla="*/ 12 w 49"/>
                <a:gd name="T21" fmla="*/ 62 h 62"/>
                <a:gd name="T22" fmla="*/ 0 w 49"/>
                <a:gd name="T23" fmla="*/ 62 h 62"/>
                <a:gd name="T24" fmla="*/ 0 w 49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62">
                  <a:moveTo>
                    <a:pt x="0" y="0"/>
                  </a:moveTo>
                  <a:lnTo>
                    <a:pt x="12" y="0"/>
                  </a:lnTo>
                  <a:lnTo>
                    <a:pt x="12" y="26"/>
                  </a:lnTo>
                  <a:lnTo>
                    <a:pt x="36" y="26"/>
                  </a:lnTo>
                  <a:lnTo>
                    <a:pt x="36" y="0"/>
                  </a:lnTo>
                  <a:lnTo>
                    <a:pt x="49" y="0"/>
                  </a:lnTo>
                  <a:lnTo>
                    <a:pt x="49" y="62"/>
                  </a:lnTo>
                  <a:lnTo>
                    <a:pt x="36" y="62"/>
                  </a:lnTo>
                  <a:lnTo>
                    <a:pt x="36" y="35"/>
                  </a:lnTo>
                  <a:lnTo>
                    <a:pt x="12" y="35"/>
                  </a:lnTo>
                  <a:lnTo>
                    <a:pt x="12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47"/>
            <p:cNvSpPr>
              <a:spLocks noChangeArrowheads="1"/>
            </p:cNvSpPr>
            <p:nvPr/>
          </p:nvSpPr>
          <p:spPr bwMode="auto">
            <a:xfrm>
              <a:off x="7151911" y="4362454"/>
              <a:ext cx="84598" cy="4034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8"/>
            <p:cNvSpPr>
              <a:spLocks/>
            </p:cNvSpPr>
            <p:nvPr/>
          </p:nvSpPr>
          <p:spPr bwMode="auto">
            <a:xfrm>
              <a:off x="7470790" y="4355945"/>
              <a:ext cx="305860" cy="416493"/>
            </a:xfrm>
            <a:custGeom>
              <a:avLst/>
              <a:gdLst>
                <a:gd name="T0" fmla="*/ 44 w 44"/>
                <a:gd name="T1" fmla="*/ 58 h 60"/>
                <a:gd name="T2" fmla="*/ 31 w 44"/>
                <a:gd name="T3" fmla="*/ 60 h 60"/>
                <a:gd name="T4" fmla="*/ 0 w 44"/>
                <a:gd name="T5" fmla="*/ 31 h 60"/>
                <a:gd name="T6" fmla="*/ 31 w 44"/>
                <a:gd name="T7" fmla="*/ 0 h 60"/>
                <a:gd name="T8" fmla="*/ 44 w 44"/>
                <a:gd name="T9" fmla="*/ 3 h 60"/>
                <a:gd name="T10" fmla="*/ 43 w 44"/>
                <a:gd name="T11" fmla="*/ 12 h 60"/>
                <a:gd name="T12" fmla="*/ 31 w 44"/>
                <a:gd name="T13" fmla="*/ 9 h 60"/>
                <a:gd name="T14" fmla="*/ 12 w 44"/>
                <a:gd name="T15" fmla="*/ 30 h 60"/>
                <a:gd name="T16" fmla="*/ 31 w 44"/>
                <a:gd name="T17" fmla="*/ 51 h 60"/>
                <a:gd name="T18" fmla="*/ 44 w 44"/>
                <a:gd name="T19" fmla="*/ 48 h 60"/>
                <a:gd name="T20" fmla="*/ 44 w 44"/>
                <a:gd name="T21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0">
                  <a:moveTo>
                    <a:pt x="44" y="58"/>
                  </a:moveTo>
                  <a:cubicBezTo>
                    <a:pt x="40" y="59"/>
                    <a:pt x="36" y="60"/>
                    <a:pt x="31" y="60"/>
                  </a:cubicBezTo>
                  <a:cubicBezTo>
                    <a:pt x="13" y="60"/>
                    <a:pt x="0" y="50"/>
                    <a:pt x="0" y="31"/>
                  </a:cubicBezTo>
                  <a:cubicBezTo>
                    <a:pt x="0" y="11"/>
                    <a:pt x="12" y="0"/>
                    <a:pt x="31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0"/>
                    <a:pt x="35" y="9"/>
                    <a:pt x="31" y="9"/>
                  </a:cubicBezTo>
                  <a:cubicBezTo>
                    <a:pt x="19" y="9"/>
                    <a:pt x="12" y="18"/>
                    <a:pt x="12" y="30"/>
                  </a:cubicBezTo>
                  <a:cubicBezTo>
                    <a:pt x="12" y="42"/>
                    <a:pt x="19" y="51"/>
                    <a:pt x="31" y="51"/>
                  </a:cubicBezTo>
                  <a:cubicBezTo>
                    <a:pt x="36" y="51"/>
                    <a:pt x="41" y="50"/>
                    <a:pt x="44" y="48"/>
                  </a:cubicBezTo>
                  <a:lnTo>
                    <a:pt x="4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9"/>
            <p:cNvSpPr>
              <a:spLocks noEditPoints="1"/>
            </p:cNvSpPr>
            <p:nvPr/>
          </p:nvSpPr>
          <p:spPr bwMode="auto">
            <a:xfrm>
              <a:off x="7132390" y="340695"/>
              <a:ext cx="377447" cy="377447"/>
            </a:xfrm>
            <a:custGeom>
              <a:avLst/>
              <a:gdLst>
                <a:gd name="T0" fmla="*/ 27 w 54"/>
                <a:gd name="T1" fmla="*/ 54 h 54"/>
                <a:gd name="T2" fmla="*/ 0 w 54"/>
                <a:gd name="T3" fmla="*/ 27 h 54"/>
                <a:gd name="T4" fmla="*/ 27 w 54"/>
                <a:gd name="T5" fmla="*/ 0 h 54"/>
                <a:gd name="T6" fmla="*/ 54 w 54"/>
                <a:gd name="T7" fmla="*/ 27 h 54"/>
                <a:gd name="T8" fmla="*/ 27 w 54"/>
                <a:gd name="T9" fmla="*/ 54 h 54"/>
                <a:gd name="T10" fmla="*/ 27 w 54"/>
                <a:gd name="T11" fmla="*/ 5 h 54"/>
                <a:gd name="T12" fmla="*/ 5 w 54"/>
                <a:gd name="T13" fmla="*/ 27 h 54"/>
                <a:gd name="T14" fmla="*/ 27 w 54"/>
                <a:gd name="T15" fmla="*/ 49 h 54"/>
                <a:gd name="T16" fmla="*/ 49 w 54"/>
                <a:gd name="T17" fmla="*/ 27 h 54"/>
                <a:gd name="T18" fmla="*/ 27 w 54"/>
                <a:gd name="T19" fmla="*/ 5 h 54"/>
                <a:gd name="T20" fmla="*/ 41 w 54"/>
                <a:gd name="T21" fmla="*/ 41 h 54"/>
                <a:gd name="T22" fmla="*/ 34 w 54"/>
                <a:gd name="T23" fmla="*/ 41 h 54"/>
                <a:gd name="T24" fmla="*/ 29 w 54"/>
                <a:gd name="T25" fmla="*/ 31 h 54"/>
                <a:gd name="T26" fmla="*/ 22 w 54"/>
                <a:gd name="T27" fmla="*/ 31 h 54"/>
                <a:gd name="T28" fmla="*/ 22 w 54"/>
                <a:gd name="T29" fmla="*/ 41 h 54"/>
                <a:gd name="T30" fmla="*/ 16 w 54"/>
                <a:gd name="T31" fmla="*/ 41 h 54"/>
                <a:gd name="T32" fmla="*/ 16 w 54"/>
                <a:gd name="T33" fmla="*/ 11 h 54"/>
                <a:gd name="T34" fmla="*/ 30 w 54"/>
                <a:gd name="T35" fmla="*/ 11 h 54"/>
                <a:gd name="T36" fmla="*/ 41 w 54"/>
                <a:gd name="T37" fmla="*/ 21 h 54"/>
                <a:gd name="T38" fmla="*/ 34 w 54"/>
                <a:gd name="T39" fmla="*/ 30 h 54"/>
                <a:gd name="T40" fmla="*/ 41 w 54"/>
                <a:gd name="T41" fmla="*/ 41 h 54"/>
                <a:gd name="T42" fmla="*/ 30 w 54"/>
                <a:gd name="T43" fmla="*/ 26 h 54"/>
                <a:gd name="T44" fmla="*/ 35 w 54"/>
                <a:gd name="T45" fmla="*/ 21 h 54"/>
                <a:gd name="T46" fmla="*/ 30 w 54"/>
                <a:gd name="T47" fmla="*/ 17 h 54"/>
                <a:gd name="T48" fmla="*/ 22 w 54"/>
                <a:gd name="T49" fmla="*/ 17 h 54"/>
                <a:gd name="T50" fmla="*/ 22 w 54"/>
                <a:gd name="T51" fmla="*/ 26 h 54"/>
                <a:gd name="T52" fmla="*/ 30 w 54"/>
                <a:gd name="T53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ubicBezTo>
                    <a:pt x="54" y="42"/>
                    <a:pt x="42" y="54"/>
                    <a:pt x="27" y="54"/>
                  </a:cubicBezTo>
                  <a:moveTo>
                    <a:pt x="27" y="5"/>
                  </a:moveTo>
                  <a:cubicBezTo>
                    <a:pt x="15" y="5"/>
                    <a:pt x="5" y="15"/>
                    <a:pt x="5" y="27"/>
                  </a:cubicBezTo>
                  <a:cubicBezTo>
                    <a:pt x="5" y="39"/>
                    <a:pt x="15" y="49"/>
                    <a:pt x="27" y="49"/>
                  </a:cubicBezTo>
                  <a:cubicBezTo>
                    <a:pt x="39" y="49"/>
                    <a:pt x="49" y="39"/>
                    <a:pt x="49" y="27"/>
                  </a:cubicBezTo>
                  <a:cubicBezTo>
                    <a:pt x="49" y="15"/>
                    <a:pt x="39" y="5"/>
                    <a:pt x="27" y="5"/>
                  </a:cubicBezTo>
                  <a:moveTo>
                    <a:pt x="41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7" y="11"/>
                    <a:pt x="41" y="15"/>
                    <a:pt x="41" y="21"/>
                  </a:cubicBezTo>
                  <a:cubicBezTo>
                    <a:pt x="41" y="25"/>
                    <a:pt x="38" y="29"/>
                    <a:pt x="34" y="30"/>
                  </a:cubicBezTo>
                  <a:lnTo>
                    <a:pt x="41" y="41"/>
                  </a:lnTo>
                  <a:close/>
                  <a:moveTo>
                    <a:pt x="30" y="26"/>
                  </a:moveTo>
                  <a:cubicBezTo>
                    <a:pt x="33" y="26"/>
                    <a:pt x="35" y="25"/>
                    <a:pt x="35" y="21"/>
                  </a:cubicBezTo>
                  <a:cubicBezTo>
                    <a:pt x="35" y="18"/>
                    <a:pt x="33" y="17"/>
                    <a:pt x="30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3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77F485A-E22B-CB4D-BAAC-DADF2EF165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" y="12643"/>
            <a:ext cx="12188819" cy="68562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FEC616-CE47-5A67-FC59-F073C212F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7731" y="1689100"/>
            <a:ext cx="6979818" cy="1739900"/>
          </a:xfrm>
          <a:noFill/>
        </p:spPr>
        <p:txBody>
          <a:bodyPr lIns="0" anchor="b"/>
          <a:lstStyle>
            <a:lvl1pPr algn="l">
              <a:defRPr lang="en-US" sz="6000" b="1" smtClean="0">
                <a:solidFill>
                  <a:srgbClr val="002060"/>
                </a:solidFill>
                <a:effectLst/>
              </a:defRPr>
            </a:lvl1pPr>
          </a:lstStyle>
          <a:p>
            <a:br>
              <a:rPr lang="en-US" dirty="0"/>
            </a:br>
            <a:r>
              <a:rPr lang="en-US" dirty="0"/>
              <a:t>Space for Section </a:t>
            </a:r>
            <a:br>
              <a:rPr lang="en-US" dirty="0"/>
            </a:br>
            <a:r>
              <a:rPr lang="en-US" dirty="0"/>
              <a:t>Break Title</a:t>
            </a:r>
            <a:endParaRPr lang="en-US" dirty="0">
              <a:solidFill>
                <a:srgbClr val="18285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5827E920-44D8-BE74-66D1-E3BB032CE5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7731" y="4331678"/>
            <a:ext cx="6520618" cy="1062038"/>
          </a:xfrm>
        </p:spPr>
        <p:txBody>
          <a:bodyPr/>
          <a:lstStyle>
            <a:lvl1pPr marL="0" indent="0" algn="l">
              <a:buNone/>
              <a:defRPr lang="en-US" b="0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en-US" dirty="0"/>
              <a:t>Add brief summary or subheading</a:t>
            </a:r>
          </a:p>
        </p:txBody>
      </p:sp>
    </p:spTree>
    <p:extLst>
      <p:ext uri="{BB962C8B-B14F-4D97-AF65-F5344CB8AC3E}">
        <p14:creationId xmlns:p14="http://schemas.microsoft.com/office/powerpoint/2010/main" val="6841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740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126904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w/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0537" y="1478121"/>
            <a:ext cx="11206160" cy="503237"/>
          </a:xfrm>
        </p:spPr>
        <p:txBody>
          <a:bodyPr/>
          <a:lstStyle>
            <a:lvl1pPr marL="0" marR="0" indent="0" algn="l" defTabSz="1218987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Tx/>
              <a:buFont typeface="Wingdings" panose="05000000000000000000" pitchFamily="2" charset="2"/>
              <a:buNone/>
              <a:tabLst/>
              <a:defRPr sz="2000"/>
            </a:lvl1pPr>
          </a:lstStyle>
          <a:p>
            <a:pPr lvl="0"/>
            <a:r>
              <a:rPr lang="en-US" dirty="0"/>
              <a:t>Placeholder for sub-paragraph if needed. Resize or reposition the imagery below as necessary to accommodate your sub-paragraph.</a:t>
            </a:r>
          </a:p>
        </p:txBody>
      </p:sp>
    </p:spTree>
    <p:extLst>
      <p:ext uri="{BB962C8B-B14F-4D97-AF65-F5344CB8AC3E}">
        <p14:creationId xmlns:p14="http://schemas.microsoft.com/office/powerpoint/2010/main" val="37436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w/subhead &amp;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90537" y="2270760"/>
            <a:ext cx="11206160" cy="3647440"/>
          </a:xfrm>
        </p:spPr>
        <p:txBody>
          <a:bodyPr tIns="640080" anchor="t" anchorCtr="0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/>
              <a:t>Add Chart , Table or Stock Image (No clipart please)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0537" y="1478121"/>
            <a:ext cx="11206160" cy="503237"/>
          </a:xfrm>
        </p:spPr>
        <p:txBody>
          <a:bodyPr/>
          <a:lstStyle>
            <a:lvl1pPr marL="0" marR="0" indent="0" algn="l" defTabSz="1218987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Tx/>
              <a:buFont typeface="Wingdings" panose="05000000000000000000" pitchFamily="2" charset="2"/>
              <a:buNone/>
              <a:tabLst/>
              <a:defRPr sz="2000"/>
            </a:lvl1pPr>
          </a:lstStyle>
          <a:p>
            <a:pPr lvl="0"/>
            <a:r>
              <a:rPr lang="en-US" dirty="0"/>
              <a:t>Placeholder for sub-paragraph if needed. Resize or reposition the imagery below as necessary to accommodate your sub-paragraph.</a:t>
            </a:r>
          </a:p>
        </p:txBody>
      </p:sp>
    </p:spTree>
    <p:extLst>
      <p:ext uri="{BB962C8B-B14F-4D97-AF65-F5344CB8AC3E}">
        <p14:creationId xmlns:p14="http://schemas.microsoft.com/office/powerpoint/2010/main" val="20478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One column with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538" y="1697736"/>
            <a:ext cx="4424362" cy="42458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914900" y="1575816"/>
            <a:ext cx="6781800" cy="4367784"/>
          </a:xfrm>
        </p:spPr>
        <p:txBody>
          <a:bodyPr tIns="1005840"/>
          <a:lstStyle>
            <a:lvl1pPr marL="0" indent="0" algn="ctr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chart, table, or imagery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16886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colo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538" y="1697736"/>
            <a:ext cx="5303520" cy="43677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363598" y="1697736"/>
            <a:ext cx="5303520" cy="43677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28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323275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CA899-3DED-705C-6A65-9C347C593C4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2" y="893"/>
            <a:ext cx="12188819" cy="68562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3506" y="-349204"/>
            <a:ext cx="11213194" cy="1295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506" y="1469919"/>
            <a:ext cx="11213194" cy="45013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258186" y="6595495"/>
            <a:ext cx="548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C8AFA22-3058-435B-9C1C-2843A937B347}" type="slidenum">
              <a:rPr lang="en-US" sz="1100" smtClean="0">
                <a:latin typeface="+mj-lt"/>
              </a:rPr>
              <a:pPr algn="r"/>
              <a:t>‹#›</a:t>
            </a:fld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02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8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defRPr sz="2600" b="1" i="0" kern="1200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677" indent="-230677" algn="l" defTabSz="1218987" rtl="0" eaLnBrk="1" latinLnBrk="0" hangingPunct="1">
        <a:lnSpc>
          <a:spcPct val="95000"/>
        </a:lnSpc>
        <a:spcBef>
          <a:spcPts val="1200"/>
        </a:spcBef>
        <a:spcAft>
          <a:spcPts val="0"/>
        </a:spcAft>
        <a:buClr>
          <a:schemeClr val="tx2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5424" indent="-304747" algn="l" defTabSz="1218987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tx2">
            <a:lumMod val="50000"/>
          </a:schemeClr>
        </a:buClr>
        <a:buFont typeface="Arial" panose="020B0604020202020204" pitchFamily="34" charset="0"/>
        <a:buChar char="–"/>
        <a:defRPr sz="2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766099" indent="-230677" algn="l" defTabSz="1218987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2">
            <a:lumMod val="50000"/>
          </a:schemeClr>
        </a:buClr>
        <a:buFont typeface="Wingdings" panose="05000000000000000000" pitchFamily="2" charset="2"/>
        <a:buChar char="§"/>
        <a:defRPr sz="2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070846" indent="-304747" algn="l" defTabSz="1218987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2">
            <a:lumMod val="50000"/>
          </a:schemeClr>
        </a:buClr>
        <a:buFont typeface="Arial" panose="020B0604020202020204" pitchFamily="34" charset="0"/>
        <a:buChar char="–"/>
        <a:defRPr sz="2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293058" indent="-222212" algn="l" defTabSz="1218987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tx2">
            <a:lumMod val="50000"/>
          </a:schemeClr>
        </a:buClr>
        <a:buFont typeface="Wingdings" panose="05000000000000000000" pitchFamily="2" charset="2"/>
        <a:buChar char="§"/>
        <a:defRPr sz="2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E8322-AF0A-B564-2350-9028A43486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3C0E8C-237A-E945-AB3D-08621E6F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162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6A4A4-3FB9-75D4-2ECA-9CBA1F4C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24EF-538F-0426-BEC9-1E44DCA2F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Email address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1814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C785D-F6EB-6ACF-6CAB-A5B8DF340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7F52-B874-D628-CFAB-04E0DD3203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6A4A4-3FB9-75D4-2ECA-9CBA1F4C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24EF-538F-0426-BEC9-1E44DCA2F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Company name</a:t>
            </a:r>
          </a:p>
          <a:p>
            <a:pPr lvl="1"/>
            <a:r>
              <a:rPr lang="en-US" dirty="0"/>
              <a:t>Nature of relationship </a:t>
            </a:r>
          </a:p>
          <a:p>
            <a:pPr lvl="1"/>
            <a:r>
              <a:rPr lang="en-US" dirty="0"/>
              <a:t>Mechanism(s) Implemented to Mitigate Relevant Financial Relationships Appropriate to Role(s) in the Activity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- OR -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 have no relevant relationships to disclose.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739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6A4A4-3FB9-75D4-2ECA-9CBA1F4C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24EF-538F-0426-BEC9-1E44DCA2F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52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1713-99DD-E6DB-8FDD-497510FAC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ABDAF-FF8F-3041-315A-D485A05B25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32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6DBFF-2B6A-F435-0EC3-9C75C3F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0A0F0-F987-A717-B45C-6B4377A8B5B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32A98-E511-CA05-EA9A-B48D957883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44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588AC0-EA3B-38CA-095F-ACB4D182A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D7811-5FBD-F5F8-1B32-0C81034547AC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CC7D7C-F552-FF2D-0DD8-A151C35C6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417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0DCCFC-F4C2-73B7-6ECB-8941B6240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05E3E-AEC8-5943-A9FB-97C907D2DD22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E85EFE-951C-0A7C-C41E-181FC21FB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782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6A4A4-3FB9-75D4-2ECA-9CBA1F4C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(Duplicate this slide to create as many slides as you need for your citations while maintaining font guidelines below.)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24EF-538F-0426-BEC9-1E44DCA2F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If you do not have many references, citations should use 22-point Arial font</a:t>
            </a:r>
          </a:p>
          <a:p>
            <a:r>
              <a:rPr lang="en-US" sz="1800" dirty="0"/>
              <a:t>If you have many references, citations should be no smaller than 18-point Arial font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1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*OMED2019">
  <a:themeElements>
    <a:clrScheme name="OMED2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A2B4B"/>
      </a:accent1>
      <a:accent2>
        <a:srgbClr val="3861A3"/>
      </a:accent2>
      <a:accent3>
        <a:srgbClr val="BE5B53"/>
      </a:accent3>
      <a:accent4>
        <a:srgbClr val="ED7E79"/>
      </a:accent4>
      <a:accent5>
        <a:srgbClr val="406969"/>
      </a:accent5>
      <a:accent6>
        <a:srgbClr val="19B6CE"/>
      </a:accent6>
      <a:hlink>
        <a:srgbClr val="0569B3"/>
      </a:hlink>
      <a:folHlink>
        <a:srgbClr val="FD9A7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MED2019 template_v2.potx" id="{5AEDABC0-C3E7-4992-8AA0-DD3FAB490936}" vid="{DA8DB8F1-3250-43BF-928C-6C8261DE56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92</Words>
  <Application>Microsoft Office PowerPoint</Application>
  <PresentationFormat>Custom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Wingdings</vt:lpstr>
      <vt:lpstr>1_*OMED2019</vt:lpstr>
      <vt:lpstr>PowerPoint Presentation</vt:lpstr>
      <vt:lpstr>PowerPoint Presentation</vt:lpstr>
      <vt:lpstr>Disclosures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(Duplicate this slide to create as many slides as you need for your citations while maintaining font guidelines below.)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Muth, Katie</cp:lastModifiedBy>
  <cp:revision>22</cp:revision>
  <dcterms:modified xsi:type="dcterms:W3CDTF">2024-03-19T19:36:40Z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892CDC28-AC79-43E5-96EA-AA46E0500E21</vt:lpwstr>
  </property>
  <property fmtid="{D5CDD505-2E9C-101B-9397-08002B2CF9AE}" pid="3" name="ArticulatePath">
    <vt:lpwstr>OMED24_PowerPoint template</vt:lpwstr>
  </property>
</Properties>
</file>